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32.jpg" ContentType="image/jpeg"/>
  <Override PartName="/ppt/media/image433.jpg" ContentType="image/jpeg"/>
  <Override PartName="/ppt/media/image43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7" r:id="rId10"/>
    <p:sldId id="272" r:id="rId11"/>
    <p:sldId id="276" r:id="rId12"/>
    <p:sldId id="273" r:id="rId13"/>
    <p:sldId id="268" r:id="rId14"/>
    <p:sldId id="269" r:id="rId15"/>
    <p:sldId id="266" r:id="rId16"/>
    <p:sldId id="265" r:id="rId17"/>
    <p:sldId id="264" r:id="rId18"/>
    <p:sldId id="274" r:id="rId19"/>
    <p:sldId id="275" r:id="rId20"/>
  </p:sldIdLst>
  <p:sldSz cx="12192000" cy="6858000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25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4660"/>
  </p:normalViewPr>
  <p:slideViewPr>
    <p:cSldViewPr snapToGrid="0">
      <p:cViewPr>
        <p:scale>
          <a:sx n="75" d="100"/>
          <a:sy n="75" d="100"/>
        </p:scale>
        <p:origin x="217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06870-490A-4655-9310-2C7244B53F13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3AD56-3756-41BC-BED8-6BE7766E5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1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3AD56-3756-41BC-BED8-6BE7766E527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4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DAC1D-8DC9-4EC8-8F8C-409036E50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3CA89-C217-4DFF-99FB-F4321FDAF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CFA05-3BE3-48D6-9C55-108FDCEDA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C9F7-8264-4A0C-83FA-53E0F886A2EA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32184-D61E-4CD4-9EEB-5D690FB4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413764-C91F-4B60-B4A0-D8630A03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2FEA-D57A-482B-B024-A21E854DC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52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566CE-A33C-4B73-A780-3DD168DE1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94E219-8856-4123-B662-88532299C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D42E68-BF68-4F09-9CB9-FA11ECA1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C9F7-8264-4A0C-83FA-53E0F886A2EA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6AF9BB-21FE-4C69-A244-06DBB397C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94BD6C-DC8E-43CC-8E67-DD601CBF8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2FEA-D57A-482B-B024-A21E854DC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88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4C319B-C86D-44F1-8BB9-E65F73035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C1A085-E5A0-4E9C-9B4C-CA09AB823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6F404E-82C4-4C47-ADA6-73449DAF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C9F7-8264-4A0C-83FA-53E0F886A2EA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C3D1C3-7DC6-4D24-9CA0-5EBEAD0A0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B3A23-3EDF-4CD9-99E4-F6D5C196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2FEA-D57A-482B-B024-A21E854DC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357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46EF0-F057-405E-A908-711291F5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63C0C3-EE10-447E-896D-AF766D450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79834-4BDD-459A-9E40-F6468D1E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C9F7-8264-4A0C-83FA-53E0F886A2EA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D62CB-7037-4A1C-B356-F44204EE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754DAB-6034-4280-A60A-0DFF8F104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2FEA-D57A-482B-B024-A21E854DC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35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02359-33F3-4740-BB90-D96F56AC6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33D44F-EF2D-4DA2-9699-023D37BB4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8AAC67-BA10-4463-A727-DF33E7019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C9F7-8264-4A0C-83FA-53E0F886A2EA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B35AFE-A99F-43C2-B624-554F77D91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0E287-D7C8-4CD2-AE89-6993BA6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2FEA-D57A-482B-B024-A21E854DC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07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BD9A2-58A8-415B-8FA2-03A246D7D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CE329E-7581-4402-80AB-931921D51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74A839-76A7-4DE7-8AF8-4B757A65E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D3077D-0258-4072-8C38-C66F6A60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C9F7-8264-4A0C-83FA-53E0F886A2EA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41CDCB-BE03-4144-B5E3-46D190DDA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7B9B1E-10E0-4B52-A875-7B7BF874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2FEA-D57A-482B-B024-A21E854DC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639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17539-4CE3-44B8-A851-5D1522CD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0AD5E-2059-4015-93F8-7F8097A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83E1D8-A419-4391-9376-5BE282B3B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321533-3CBB-46BE-8B92-67A67F78C0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649E24-8BE0-4FFB-8876-0B79ED18E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0684C6-4A47-475B-8979-D6659DA0C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C9F7-8264-4A0C-83FA-53E0F886A2EA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E196A7-F2EB-4F84-9D60-20A9C252C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687EA2-4031-4BE8-9793-6100E9046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2FEA-D57A-482B-B024-A21E854DC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29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3C54D-AF3F-45FA-B3AF-2A5D02C05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EEF95D-B10A-418F-9C15-80C35B896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C9F7-8264-4A0C-83FA-53E0F886A2EA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59B2AF-BCC8-4ACC-9E00-2CA82C04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5B0FE1-801A-4EF4-9878-55DAC1CD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2FEA-D57A-482B-B024-A21E854DC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48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13AB6F-7F9E-4DAA-A9BB-4D03EE4B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C9F7-8264-4A0C-83FA-53E0F886A2EA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DCB894-0BE7-43E1-8357-D85587E8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E988D7-B33A-407A-B5D1-9539F3F2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2FEA-D57A-482B-B024-A21E854DC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129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46AEE3-F5CB-49F0-9082-0A6A4C5C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86C9AB-7787-478C-87A3-A16545173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82362E-CE08-47DE-BD83-BCBC1CD0E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9C7562-6DA2-4F83-BFF3-0EBDC796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C9F7-8264-4A0C-83FA-53E0F886A2EA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40BC2-FAB6-47B3-87A5-5A3656D8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46539E-289F-4DD8-A3B6-16A3A34A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2FEA-D57A-482B-B024-A21E854DC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243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DFCF1-4C66-4E62-8EE7-A7E37286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5554B0-665E-49C5-A667-925C54235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F59F48-7AAF-4D7D-AADE-138C9B3B4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25515-B077-4F72-871D-AE48556CE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3C9F7-8264-4A0C-83FA-53E0F886A2EA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78B45-4DBA-454F-86BB-67B0E7FA3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9E3D5-9C46-4D72-9948-76147F7D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2FEA-D57A-482B-B024-A21E854DC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166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F67FF-4FD4-4955-BEFE-F0D3C15D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F28A5B-C079-484D-85D8-BB9A66686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AD590B-C8E3-4F51-BD8A-9A0C7C232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3C9F7-8264-4A0C-83FA-53E0F886A2EA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7B887B-F16E-4AB7-8DDC-AC890057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D0C06B-2221-40D9-98C9-15E12EC18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32FEA-D57A-482B-B024-A21E854DC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79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png"/><Relationship Id="rId3" Type="http://schemas.openxmlformats.org/officeDocument/2006/relationships/image" Target="../media/image309.png"/><Relationship Id="rId7" Type="http://schemas.openxmlformats.org/officeDocument/2006/relationships/image" Target="../media/image364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5" Type="http://schemas.openxmlformats.org/officeDocument/2006/relationships/image" Target="../media/image312.png"/><Relationship Id="rId4" Type="http://schemas.openxmlformats.org/officeDocument/2006/relationships/image" Target="../media/image25.png"/><Relationship Id="rId9" Type="http://schemas.openxmlformats.org/officeDocument/2006/relationships/image" Target="../media/image3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3" Type="http://schemas.openxmlformats.org/officeDocument/2006/relationships/image" Target="../media/image334.png"/><Relationship Id="rId7" Type="http://schemas.openxmlformats.org/officeDocument/2006/relationships/image" Target="../media/image370.png"/><Relationship Id="rId12" Type="http://schemas.openxmlformats.org/officeDocument/2006/relationships/image" Target="../media/image374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9.png"/><Relationship Id="rId11" Type="http://schemas.openxmlformats.org/officeDocument/2006/relationships/image" Target="../media/image373.png"/><Relationship Id="rId5" Type="http://schemas.openxmlformats.org/officeDocument/2006/relationships/image" Target="../media/image368.png"/><Relationship Id="rId10" Type="http://schemas.openxmlformats.org/officeDocument/2006/relationships/image" Target="../media/image372.png"/><Relationship Id="rId4" Type="http://schemas.openxmlformats.org/officeDocument/2006/relationships/image" Target="../media/image335.png"/><Relationship Id="rId9" Type="http://schemas.openxmlformats.org/officeDocument/2006/relationships/image" Target="../media/image3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13" Type="http://schemas.openxmlformats.org/officeDocument/2006/relationships/image" Target="../media/image382.png"/><Relationship Id="rId3" Type="http://schemas.openxmlformats.org/officeDocument/2006/relationships/image" Target="../media/image309.png"/><Relationship Id="rId7" Type="http://schemas.openxmlformats.org/officeDocument/2006/relationships/image" Target="../media/image376.png"/><Relationship Id="rId12" Type="http://schemas.openxmlformats.org/officeDocument/2006/relationships/image" Target="../media/image381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11" Type="http://schemas.openxmlformats.org/officeDocument/2006/relationships/image" Target="../media/image380.png"/><Relationship Id="rId5" Type="http://schemas.openxmlformats.org/officeDocument/2006/relationships/image" Target="../media/image312.png"/><Relationship Id="rId15" Type="http://schemas.openxmlformats.org/officeDocument/2006/relationships/image" Target="../media/image384.png"/><Relationship Id="rId10" Type="http://schemas.openxmlformats.org/officeDocument/2006/relationships/image" Target="../media/image379.png"/><Relationship Id="rId4" Type="http://schemas.openxmlformats.org/officeDocument/2006/relationships/image" Target="../media/image25.png"/><Relationship Id="rId9" Type="http://schemas.openxmlformats.org/officeDocument/2006/relationships/image" Target="../media/image378.png"/><Relationship Id="rId14" Type="http://schemas.openxmlformats.org/officeDocument/2006/relationships/image" Target="../media/image3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png"/><Relationship Id="rId13" Type="http://schemas.openxmlformats.org/officeDocument/2006/relationships/image" Target="../media/image394.png"/><Relationship Id="rId3" Type="http://schemas.openxmlformats.org/officeDocument/2006/relationships/image" Target="../media/image334.png"/><Relationship Id="rId7" Type="http://schemas.openxmlformats.org/officeDocument/2006/relationships/image" Target="../media/image388.png"/><Relationship Id="rId12" Type="http://schemas.openxmlformats.org/officeDocument/2006/relationships/image" Target="../media/image393.png"/><Relationship Id="rId2" Type="http://schemas.openxmlformats.org/officeDocument/2006/relationships/image" Target="../media/image385.jpg"/><Relationship Id="rId16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7.png"/><Relationship Id="rId11" Type="http://schemas.openxmlformats.org/officeDocument/2006/relationships/image" Target="../media/image392.png"/><Relationship Id="rId5" Type="http://schemas.openxmlformats.org/officeDocument/2006/relationships/image" Target="../media/image386.png"/><Relationship Id="rId15" Type="http://schemas.openxmlformats.org/officeDocument/2006/relationships/image" Target="../media/image396.png"/><Relationship Id="rId10" Type="http://schemas.openxmlformats.org/officeDocument/2006/relationships/image" Target="../media/image391.png"/><Relationship Id="rId4" Type="http://schemas.openxmlformats.org/officeDocument/2006/relationships/image" Target="../media/image335.png"/><Relationship Id="rId9" Type="http://schemas.openxmlformats.org/officeDocument/2006/relationships/image" Target="../media/image390.png"/><Relationship Id="rId14" Type="http://schemas.openxmlformats.org/officeDocument/2006/relationships/image" Target="../media/image39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image" Target="../media/image404.png"/><Relationship Id="rId18" Type="http://schemas.openxmlformats.org/officeDocument/2006/relationships/image" Target="../media/image409.png"/><Relationship Id="rId3" Type="http://schemas.openxmlformats.org/officeDocument/2006/relationships/image" Target="../media/image309.png"/><Relationship Id="rId7" Type="http://schemas.openxmlformats.org/officeDocument/2006/relationships/image" Target="../media/image399.png"/><Relationship Id="rId12" Type="http://schemas.openxmlformats.org/officeDocument/2006/relationships/image" Target="../media/image403.png"/><Relationship Id="rId17" Type="http://schemas.openxmlformats.org/officeDocument/2006/relationships/image" Target="../media/image408.png"/><Relationship Id="rId2" Type="http://schemas.openxmlformats.org/officeDocument/2006/relationships/image" Target="../media/image259.png"/><Relationship Id="rId16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11" Type="http://schemas.openxmlformats.org/officeDocument/2006/relationships/image" Target="../media/image402.png"/><Relationship Id="rId5" Type="http://schemas.openxmlformats.org/officeDocument/2006/relationships/image" Target="../media/image312.png"/><Relationship Id="rId15" Type="http://schemas.openxmlformats.org/officeDocument/2006/relationships/image" Target="../media/image406.png"/><Relationship Id="rId10" Type="http://schemas.openxmlformats.org/officeDocument/2006/relationships/image" Target="../media/image314.png"/><Relationship Id="rId4" Type="http://schemas.openxmlformats.org/officeDocument/2006/relationships/image" Target="../media/image25.png"/><Relationship Id="rId9" Type="http://schemas.openxmlformats.org/officeDocument/2006/relationships/image" Target="../media/image401.png"/><Relationship Id="rId14" Type="http://schemas.openxmlformats.org/officeDocument/2006/relationships/image" Target="../media/image4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1.png"/><Relationship Id="rId18" Type="http://schemas.openxmlformats.org/officeDocument/2006/relationships/image" Target="../media/image426.jpg"/><Relationship Id="rId3" Type="http://schemas.openxmlformats.org/officeDocument/2006/relationships/image" Target="../media/image411.png"/><Relationship Id="rId21" Type="http://schemas.openxmlformats.org/officeDocument/2006/relationships/image" Target="../media/image429.jpg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17" Type="http://schemas.openxmlformats.org/officeDocument/2006/relationships/image" Target="../media/image425.png"/><Relationship Id="rId2" Type="http://schemas.openxmlformats.org/officeDocument/2006/relationships/image" Target="../media/image410.png"/><Relationship Id="rId16" Type="http://schemas.openxmlformats.org/officeDocument/2006/relationships/image" Target="../media/image424.png"/><Relationship Id="rId20" Type="http://schemas.openxmlformats.org/officeDocument/2006/relationships/image" Target="../media/image4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5" Type="http://schemas.openxmlformats.org/officeDocument/2006/relationships/image" Target="../media/image413.png"/><Relationship Id="rId15" Type="http://schemas.openxmlformats.org/officeDocument/2006/relationships/image" Target="../media/image423.png"/><Relationship Id="rId23" Type="http://schemas.openxmlformats.org/officeDocument/2006/relationships/image" Target="../media/image431.png"/><Relationship Id="rId10" Type="http://schemas.openxmlformats.org/officeDocument/2006/relationships/image" Target="../media/image418.jpg"/><Relationship Id="rId19" Type="http://schemas.openxmlformats.org/officeDocument/2006/relationships/image" Target="../media/image427.jpg"/><Relationship Id="rId4" Type="http://schemas.openxmlformats.org/officeDocument/2006/relationships/image" Target="../media/image412.png"/><Relationship Id="rId9" Type="http://schemas.openxmlformats.org/officeDocument/2006/relationships/image" Target="../media/image417.png"/><Relationship Id="rId14" Type="http://schemas.openxmlformats.org/officeDocument/2006/relationships/image" Target="../media/image422.jpg"/><Relationship Id="rId22" Type="http://schemas.openxmlformats.org/officeDocument/2006/relationships/image" Target="../media/image4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jpg"/><Relationship Id="rId7" Type="http://schemas.openxmlformats.org/officeDocument/2006/relationships/image" Target="../media/image259.png"/><Relationship Id="rId2" Type="http://schemas.openxmlformats.org/officeDocument/2006/relationships/image" Target="../media/image4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5" Type="http://schemas.openxmlformats.org/officeDocument/2006/relationships/image" Target="../media/image309.png"/><Relationship Id="rId4" Type="http://schemas.openxmlformats.org/officeDocument/2006/relationships/image" Target="../media/image4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4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9.png"/><Relationship Id="rId21" Type="http://schemas.openxmlformats.org/officeDocument/2006/relationships/image" Target="../media/image43.png"/><Relationship Id="rId42" Type="http://schemas.openxmlformats.org/officeDocument/2006/relationships/image" Target="../media/image64.png"/><Relationship Id="rId63" Type="http://schemas.openxmlformats.org/officeDocument/2006/relationships/image" Target="../media/image85.png"/><Relationship Id="rId84" Type="http://schemas.openxmlformats.org/officeDocument/2006/relationships/image" Target="../media/image106.png"/><Relationship Id="rId138" Type="http://schemas.openxmlformats.org/officeDocument/2006/relationships/image" Target="../media/image160.png"/><Relationship Id="rId159" Type="http://schemas.openxmlformats.org/officeDocument/2006/relationships/image" Target="../media/image181.png"/><Relationship Id="rId170" Type="http://schemas.openxmlformats.org/officeDocument/2006/relationships/image" Target="../media/image192.png"/><Relationship Id="rId191" Type="http://schemas.openxmlformats.org/officeDocument/2006/relationships/image" Target="../media/image213.png"/><Relationship Id="rId107" Type="http://schemas.openxmlformats.org/officeDocument/2006/relationships/image" Target="../media/image129.png"/><Relationship Id="rId11" Type="http://schemas.openxmlformats.org/officeDocument/2006/relationships/image" Target="../media/image33.png"/><Relationship Id="rId32" Type="http://schemas.openxmlformats.org/officeDocument/2006/relationships/image" Target="../media/image54.png"/><Relationship Id="rId53" Type="http://schemas.openxmlformats.org/officeDocument/2006/relationships/image" Target="../media/image75.png"/><Relationship Id="rId74" Type="http://schemas.openxmlformats.org/officeDocument/2006/relationships/image" Target="../media/image96.png"/><Relationship Id="rId128" Type="http://schemas.openxmlformats.org/officeDocument/2006/relationships/image" Target="../media/image150.png"/><Relationship Id="rId149" Type="http://schemas.openxmlformats.org/officeDocument/2006/relationships/image" Target="../media/image171.png"/><Relationship Id="rId5" Type="http://schemas.openxmlformats.org/officeDocument/2006/relationships/image" Target="../media/image27.png"/><Relationship Id="rId95" Type="http://schemas.openxmlformats.org/officeDocument/2006/relationships/image" Target="../media/image117.png"/><Relationship Id="rId160" Type="http://schemas.openxmlformats.org/officeDocument/2006/relationships/image" Target="../media/image182.png"/><Relationship Id="rId181" Type="http://schemas.openxmlformats.org/officeDocument/2006/relationships/image" Target="../media/image203.png"/><Relationship Id="rId22" Type="http://schemas.openxmlformats.org/officeDocument/2006/relationships/image" Target="../media/image44.png"/><Relationship Id="rId43" Type="http://schemas.openxmlformats.org/officeDocument/2006/relationships/image" Target="../media/image65.png"/><Relationship Id="rId64" Type="http://schemas.openxmlformats.org/officeDocument/2006/relationships/image" Target="../media/image86.png"/><Relationship Id="rId118" Type="http://schemas.openxmlformats.org/officeDocument/2006/relationships/image" Target="../media/image140.png"/><Relationship Id="rId139" Type="http://schemas.openxmlformats.org/officeDocument/2006/relationships/image" Target="../media/image161.png"/><Relationship Id="rId85" Type="http://schemas.openxmlformats.org/officeDocument/2006/relationships/image" Target="../media/image107.png"/><Relationship Id="rId150" Type="http://schemas.openxmlformats.org/officeDocument/2006/relationships/image" Target="../media/image172.png"/><Relationship Id="rId171" Type="http://schemas.openxmlformats.org/officeDocument/2006/relationships/image" Target="../media/image193.png"/><Relationship Id="rId192" Type="http://schemas.openxmlformats.org/officeDocument/2006/relationships/image" Target="../media/image214.png"/><Relationship Id="rId12" Type="http://schemas.openxmlformats.org/officeDocument/2006/relationships/image" Target="../media/image34.png"/><Relationship Id="rId33" Type="http://schemas.openxmlformats.org/officeDocument/2006/relationships/image" Target="../media/image55.png"/><Relationship Id="rId108" Type="http://schemas.openxmlformats.org/officeDocument/2006/relationships/image" Target="../media/image130.png"/><Relationship Id="rId129" Type="http://schemas.openxmlformats.org/officeDocument/2006/relationships/image" Target="../media/image151.png"/><Relationship Id="rId54" Type="http://schemas.openxmlformats.org/officeDocument/2006/relationships/image" Target="../media/image76.png"/><Relationship Id="rId75" Type="http://schemas.openxmlformats.org/officeDocument/2006/relationships/image" Target="../media/image97.png"/><Relationship Id="rId96" Type="http://schemas.openxmlformats.org/officeDocument/2006/relationships/image" Target="../media/image118.png"/><Relationship Id="rId140" Type="http://schemas.openxmlformats.org/officeDocument/2006/relationships/image" Target="../media/image162.png"/><Relationship Id="rId161" Type="http://schemas.openxmlformats.org/officeDocument/2006/relationships/image" Target="../media/image183.png"/><Relationship Id="rId182" Type="http://schemas.openxmlformats.org/officeDocument/2006/relationships/image" Target="../media/image204.png"/><Relationship Id="rId6" Type="http://schemas.openxmlformats.org/officeDocument/2006/relationships/image" Target="../media/image28.png"/><Relationship Id="rId23" Type="http://schemas.openxmlformats.org/officeDocument/2006/relationships/image" Target="../media/image45.png"/><Relationship Id="rId119" Type="http://schemas.openxmlformats.org/officeDocument/2006/relationships/image" Target="../media/image141.png"/><Relationship Id="rId44" Type="http://schemas.openxmlformats.org/officeDocument/2006/relationships/image" Target="../media/image66.png"/><Relationship Id="rId65" Type="http://schemas.openxmlformats.org/officeDocument/2006/relationships/image" Target="../media/image87.png"/><Relationship Id="rId86" Type="http://schemas.openxmlformats.org/officeDocument/2006/relationships/image" Target="../media/image108.png"/><Relationship Id="rId130" Type="http://schemas.openxmlformats.org/officeDocument/2006/relationships/image" Target="../media/image152.png"/><Relationship Id="rId151" Type="http://schemas.openxmlformats.org/officeDocument/2006/relationships/image" Target="../media/image173.png"/><Relationship Id="rId172" Type="http://schemas.openxmlformats.org/officeDocument/2006/relationships/image" Target="../media/image194.png"/><Relationship Id="rId193" Type="http://schemas.openxmlformats.org/officeDocument/2006/relationships/image" Target="../media/image215.png"/><Relationship Id="rId13" Type="http://schemas.openxmlformats.org/officeDocument/2006/relationships/image" Target="../media/image35.png"/><Relationship Id="rId109" Type="http://schemas.openxmlformats.org/officeDocument/2006/relationships/image" Target="../media/image131.png"/><Relationship Id="rId34" Type="http://schemas.openxmlformats.org/officeDocument/2006/relationships/image" Target="../media/image56.png"/><Relationship Id="rId55" Type="http://schemas.openxmlformats.org/officeDocument/2006/relationships/image" Target="../media/image77.png"/><Relationship Id="rId76" Type="http://schemas.openxmlformats.org/officeDocument/2006/relationships/image" Target="../media/image98.png"/><Relationship Id="rId97" Type="http://schemas.openxmlformats.org/officeDocument/2006/relationships/image" Target="../media/image119.png"/><Relationship Id="rId120" Type="http://schemas.openxmlformats.org/officeDocument/2006/relationships/image" Target="../media/image142.png"/><Relationship Id="rId141" Type="http://schemas.openxmlformats.org/officeDocument/2006/relationships/image" Target="../media/image163.png"/><Relationship Id="rId7" Type="http://schemas.openxmlformats.org/officeDocument/2006/relationships/image" Target="../media/image29.png"/><Relationship Id="rId71" Type="http://schemas.openxmlformats.org/officeDocument/2006/relationships/image" Target="../media/image93.png"/><Relationship Id="rId92" Type="http://schemas.openxmlformats.org/officeDocument/2006/relationships/image" Target="../media/image114.png"/><Relationship Id="rId162" Type="http://schemas.openxmlformats.org/officeDocument/2006/relationships/image" Target="../media/image184.png"/><Relationship Id="rId183" Type="http://schemas.openxmlformats.org/officeDocument/2006/relationships/image" Target="../media/image205.png"/><Relationship Id="rId2" Type="http://schemas.openxmlformats.org/officeDocument/2006/relationships/image" Target="../media/image1.png"/><Relationship Id="rId29" Type="http://schemas.openxmlformats.org/officeDocument/2006/relationships/image" Target="../media/image51.png"/><Relationship Id="rId24" Type="http://schemas.openxmlformats.org/officeDocument/2006/relationships/image" Target="../media/image46.png"/><Relationship Id="rId40" Type="http://schemas.openxmlformats.org/officeDocument/2006/relationships/image" Target="../media/image62.png"/><Relationship Id="rId45" Type="http://schemas.openxmlformats.org/officeDocument/2006/relationships/image" Target="../media/image67.png"/><Relationship Id="rId66" Type="http://schemas.openxmlformats.org/officeDocument/2006/relationships/image" Target="../media/image88.png"/><Relationship Id="rId87" Type="http://schemas.openxmlformats.org/officeDocument/2006/relationships/image" Target="../media/image109.png"/><Relationship Id="rId110" Type="http://schemas.openxmlformats.org/officeDocument/2006/relationships/image" Target="../media/image132.png"/><Relationship Id="rId115" Type="http://schemas.openxmlformats.org/officeDocument/2006/relationships/image" Target="../media/image137.png"/><Relationship Id="rId131" Type="http://schemas.openxmlformats.org/officeDocument/2006/relationships/image" Target="../media/image153.png"/><Relationship Id="rId136" Type="http://schemas.openxmlformats.org/officeDocument/2006/relationships/image" Target="../media/image158.png"/><Relationship Id="rId157" Type="http://schemas.openxmlformats.org/officeDocument/2006/relationships/image" Target="../media/image179.png"/><Relationship Id="rId178" Type="http://schemas.openxmlformats.org/officeDocument/2006/relationships/image" Target="../media/image200.png"/><Relationship Id="rId61" Type="http://schemas.openxmlformats.org/officeDocument/2006/relationships/image" Target="../media/image83.png"/><Relationship Id="rId82" Type="http://schemas.openxmlformats.org/officeDocument/2006/relationships/image" Target="../media/image104.png"/><Relationship Id="rId152" Type="http://schemas.openxmlformats.org/officeDocument/2006/relationships/image" Target="../media/image174.png"/><Relationship Id="rId173" Type="http://schemas.openxmlformats.org/officeDocument/2006/relationships/image" Target="../media/image195.png"/><Relationship Id="rId194" Type="http://schemas.openxmlformats.org/officeDocument/2006/relationships/image" Target="../media/image216.png"/><Relationship Id="rId199" Type="http://schemas.openxmlformats.org/officeDocument/2006/relationships/image" Target="../media/image221.png"/><Relationship Id="rId19" Type="http://schemas.openxmlformats.org/officeDocument/2006/relationships/image" Target="../media/image41.png"/><Relationship Id="rId14" Type="http://schemas.openxmlformats.org/officeDocument/2006/relationships/image" Target="../media/image36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56" Type="http://schemas.openxmlformats.org/officeDocument/2006/relationships/image" Target="../media/image78.png"/><Relationship Id="rId77" Type="http://schemas.openxmlformats.org/officeDocument/2006/relationships/image" Target="../media/image99.png"/><Relationship Id="rId100" Type="http://schemas.openxmlformats.org/officeDocument/2006/relationships/image" Target="../media/image122.png"/><Relationship Id="rId105" Type="http://schemas.openxmlformats.org/officeDocument/2006/relationships/image" Target="../media/image127.png"/><Relationship Id="rId126" Type="http://schemas.openxmlformats.org/officeDocument/2006/relationships/image" Target="../media/image148.png"/><Relationship Id="rId147" Type="http://schemas.openxmlformats.org/officeDocument/2006/relationships/image" Target="../media/image169.png"/><Relationship Id="rId168" Type="http://schemas.openxmlformats.org/officeDocument/2006/relationships/image" Target="../media/image190.png"/><Relationship Id="rId8" Type="http://schemas.openxmlformats.org/officeDocument/2006/relationships/image" Target="../media/image30.png"/><Relationship Id="rId51" Type="http://schemas.openxmlformats.org/officeDocument/2006/relationships/image" Target="../media/image73.png"/><Relationship Id="rId72" Type="http://schemas.openxmlformats.org/officeDocument/2006/relationships/image" Target="../media/image94.png"/><Relationship Id="rId93" Type="http://schemas.openxmlformats.org/officeDocument/2006/relationships/image" Target="../media/image115.png"/><Relationship Id="rId98" Type="http://schemas.openxmlformats.org/officeDocument/2006/relationships/image" Target="../media/image120.png"/><Relationship Id="rId121" Type="http://schemas.openxmlformats.org/officeDocument/2006/relationships/image" Target="../media/image143.png"/><Relationship Id="rId142" Type="http://schemas.openxmlformats.org/officeDocument/2006/relationships/image" Target="../media/image164.png"/><Relationship Id="rId163" Type="http://schemas.openxmlformats.org/officeDocument/2006/relationships/image" Target="../media/image185.png"/><Relationship Id="rId184" Type="http://schemas.openxmlformats.org/officeDocument/2006/relationships/image" Target="../media/image206.png"/><Relationship Id="rId189" Type="http://schemas.openxmlformats.org/officeDocument/2006/relationships/image" Target="../media/image211.png"/><Relationship Id="rId3" Type="http://schemas.openxmlformats.org/officeDocument/2006/relationships/image" Target="../media/image25.png"/><Relationship Id="rId25" Type="http://schemas.openxmlformats.org/officeDocument/2006/relationships/image" Target="../media/image47.png"/><Relationship Id="rId46" Type="http://schemas.openxmlformats.org/officeDocument/2006/relationships/image" Target="../media/image68.png"/><Relationship Id="rId67" Type="http://schemas.openxmlformats.org/officeDocument/2006/relationships/image" Target="../media/image89.png"/><Relationship Id="rId116" Type="http://schemas.openxmlformats.org/officeDocument/2006/relationships/image" Target="../media/image138.png"/><Relationship Id="rId137" Type="http://schemas.openxmlformats.org/officeDocument/2006/relationships/image" Target="../media/image159.png"/><Relationship Id="rId158" Type="http://schemas.openxmlformats.org/officeDocument/2006/relationships/image" Target="../media/image180.png"/><Relationship Id="rId20" Type="http://schemas.openxmlformats.org/officeDocument/2006/relationships/image" Target="../media/image42.png"/><Relationship Id="rId41" Type="http://schemas.openxmlformats.org/officeDocument/2006/relationships/image" Target="../media/image63.png"/><Relationship Id="rId62" Type="http://schemas.openxmlformats.org/officeDocument/2006/relationships/image" Target="../media/image84.png"/><Relationship Id="rId83" Type="http://schemas.openxmlformats.org/officeDocument/2006/relationships/image" Target="../media/image105.png"/><Relationship Id="rId88" Type="http://schemas.openxmlformats.org/officeDocument/2006/relationships/image" Target="../media/image110.png"/><Relationship Id="rId111" Type="http://schemas.openxmlformats.org/officeDocument/2006/relationships/image" Target="../media/image133.png"/><Relationship Id="rId132" Type="http://schemas.openxmlformats.org/officeDocument/2006/relationships/image" Target="../media/image154.png"/><Relationship Id="rId153" Type="http://schemas.openxmlformats.org/officeDocument/2006/relationships/image" Target="../media/image175.png"/><Relationship Id="rId174" Type="http://schemas.openxmlformats.org/officeDocument/2006/relationships/image" Target="../media/image196.png"/><Relationship Id="rId179" Type="http://schemas.openxmlformats.org/officeDocument/2006/relationships/image" Target="../media/image201.png"/><Relationship Id="rId195" Type="http://schemas.openxmlformats.org/officeDocument/2006/relationships/image" Target="../media/image217.png"/><Relationship Id="rId190" Type="http://schemas.openxmlformats.org/officeDocument/2006/relationships/image" Target="../media/image212.png"/><Relationship Id="rId15" Type="http://schemas.openxmlformats.org/officeDocument/2006/relationships/image" Target="../media/image37.png"/><Relationship Id="rId36" Type="http://schemas.openxmlformats.org/officeDocument/2006/relationships/image" Target="../media/image58.png"/><Relationship Id="rId57" Type="http://schemas.openxmlformats.org/officeDocument/2006/relationships/image" Target="../media/image79.png"/><Relationship Id="rId106" Type="http://schemas.openxmlformats.org/officeDocument/2006/relationships/image" Target="../media/image128.png"/><Relationship Id="rId127" Type="http://schemas.openxmlformats.org/officeDocument/2006/relationships/image" Target="../media/image149.png"/><Relationship Id="rId10" Type="http://schemas.openxmlformats.org/officeDocument/2006/relationships/image" Target="../media/image32.png"/><Relationship Id="rId31" Type="http://schemas.openxmlformats.org/officeDocument/2006/relationships/image" Target="../media/image53.png"/><Relationship Id="rId52" Type="http://schemas.openxmlformats.org/officeDocument/2006/relationships/image" Target="../media/image74.png"/><Relationship Id="rId73" Type="http://schemas.openxmlformats.org/officeDocument/2006/relationships/image" Target="../media/image95.png"/><Relationship Id="rId78" Type="http://schemas.openxmlformats.org/officeDocument/2006/relationships/image" Target="../media/image100.png"/><Relationship Id="rId94" Type="http://schemas.openxmlformats.org/officeDocument/2006/relationships/image" Target="../media/image116.png"/><Relationship Id="rId99" Type="http://schemas.openxmlformats.org/officeDocument/2006/relationships/image" Target="../media/image121.png"/><Relationship Id="rId101" Type="http://schemas.openxmlformats.org/officeDocument/2006/relationships/image" Target="../media/image123.png"/><Relationship Id="rId122" Type="http://schemas.openxmlformats.org/officeDocument/2006/relationships/image" Target="../media/image144.png"/><Relationship Id="rId143" Type="http://schemas.openxmlformats.org/officeDocument/2006/relationships/image" Target="../media/image165.png"/><Relationship Id="rId148" Type="http://schemas.openxmlformats.org/officeDocument/2006/relationships/image" Target="../media/image170.png"/><Relationship Id="rId164" Type="http://schemas.openxmlformats.org/officeDocument/2006/relationships/image" Target="../media/image186.png"/><Relationship Id="rId169" Type="http://schemas.openxmlformats.org/officeDocument/2006/relationships/image" Target="../media/image191.png"/><Relationship Id="rId185" Type="http://schemas.openxmlformats.org/officeDocument/2006/relationships/image" Target="../media/image20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80" Type="http://schemas.openxmlformats.org/officeDocument/2006/relationships/image" Target="../media/image202.png"/><Relationship Id="rId26" Type="http://schemas.openxmlformats.org/officeDocument/2006/relationships/image" Target="../media/image48.png"/><Relationship Id="rId47" Type="http://schemas.openxmlformats.org/officeDocument/2006/relationships/image" Target="../media/image69.png"/><Relationship Id="rId68" Type="http://schemas.openxmlformats.org/officeDocument/2006/relationships/image" Target="../media/image90.png"/><Relationship Id="rId89" Type="http://schemas.openxmlformats.org/officeDocument/2006/relationships/image" Target="../media/image111.png"/><Relationship Id="rId112" Type="http://schemas.openxmlformats.org/officeDocument/2006/relationships/image" Target="../media/image134.png"/><Relationship Id="rId133" Type="http://schemas.openxmlformats.org/officeDocument/2006/relationships/image" Target="../media/image155.png"/><Relationship Id="rId154" Type="http://schemas.openxmlformats.org/officeDocument/2006/relationships/image" Target="../media/image176.png"/><Relationship Id="rId175" Type="http://schemas.openxmlformats.org/officeDocument/2006/relationships/image" Target="../media/image197.png"/><Relationship Id="rId196" Type="http://schemas.openxmlformats.org/officeDocument/2006/relationships/image" Target="../media/image218.png"/><Relationship Id="rId16" Type="http://schemas.openxmlformats.org/officeDocument/2006/relationships/image" Target="../media/image38.png"/><Relationship Id="rId37" Type="http://schemas.openxmlformats.org/officeDocument/2006/relationships/image" Target="../media/image59.png"/><Relationship Id="rId58" Type="http://schemas.openxmlformats.org/officeDocument/2006/relationships/image" Target="../media/image80.png"/><Relationship Id="rId79" Type="http://schemas.openxmlformats.org/officeDocument/2006/relationships/image" Target="../media/image101.png"/><Relationship Id="rId102" Type="http://schemas.openxmlformats.org/officeDocument/2006/relationships/image" Target="../media/image124.png"/><Relationship Id="rId123" Type="http://schemas.openxmlformats.org/officeDocument/2006/relationships/image" Target="../media/image145.png"/><Relationship Id="rId144" Type="http://schemas.openxmlformats.org/officeDocument/2006/relationships/image" Target="../media/image166.png"/><Relationship Id="rId90" Type="http://schemas.openxmlformats.org/officeDocument/2006/relationships/image" Target="../media/image112.png"/><Relationship Id="rId165" Type="http://schemas.openxmlformats.org/officeDocument/2006/relationships/image" Target="../media/image187.png"/><Relationship Id="rId186" Type="http://schemas.openxmlformats.org/officeDocument/2006/relationships/image" Target="../media/image208.png"/><Relationship Id="rId27" Type="http://schemas.openxmlformats.org/officeDocument/2006/relationships/image" Target="../media/image49.png"/><Relationship Id="rId48" Type="http://schemas.openxmlformats.org/officeDocument/2006/relationships/image" Target="../media/image70.png"/><Relationship Id="rId69" Type="http://schemas.openxmlformats.org/officeDocument/2006/relationships/image" Target="../media/image91.png"/><Relationship Id="rId113" Type="http://schemas.openxmlformats.org/officeDocument/2006/relationships/image" Target="../media/image135.png"/><Relationship Id="rId134" Type="http://schemas.openxmlformats.org/officeDocument/2006/relationships/image" Target="../media/image156.png"/><Relationship Id="rId80" Type="http://schemas.openxmlformats.org/officeDocument/2006/relationships/image" Target="../media/image102.png"/><Relationship Id="rId155" Type="http://schemas.openxmlformats.org/officeDocument/2006/relationships/image" Target="../media/image177.png"/><Relationship Id="rId176" Type="http://schemas.openxmlformats.org/officeDocument/2006/relationships/image" Target="../media/image198.png"/><Relationship Id="rId197" Type="http://schemas.openxmlformats.org/officeDocument/2006/relationships/image" Target="../media/image219.png"/><Relationship Id="rId17" Type="http://schemas.openxmlformats.org/officeDocument/2006/relationships/image" Target="../media/image39.png"/><Relationship Id="rId38" Type="http://schemas.openxmlformats.org/officeDocument/2006/relationships/image" Target="../media/image60.png"/><Relationship Id="rId59" Type="http://schemas.openxmlformats.org/officeDocument/2006/relationships/image" Target="../media/image81.png"/><Relationship Id="rId103" Type="http://schemas.openxmlformats.org/officeDocument/2006/relationships/image" Target="../media/image125.png"/><Relationship Id="rId124" Type="http://schemas.openxmlformats.org/officeDocument/2006/relationships/image" Target="../media/image146.png"/><Relationship Id="rId70" Type="http://schemas.openxmlformats.org/officeDocument/2006/relationships/image" Target="../media/image92.png"/><Relationship Id="rId91" Type="http://schemas.openxmlformats.org/officeDocument/2006/relationships/image" Target="../media/image113.png"/><Relationship Id="rId145" Type="http://schemas.openxmlformats.org/officeDocument/2006/relationships/image" Target="../media/image167.png"/><Relationship Id="rId166" Type="http://schemas.openxmlformats.org/officeDocument/2006/relationships/image" Target="../media/image188.png"/><Relationship Id="rId187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50.png"/><Relationship Id="rId49" Type="http://schemas.openxmlformats.org/officeDocument/2006/relationships/image" Target="../media/image71.png"/><Relationship Id="rId114" Type="http://schemas.openxmlformats.org/officeDocument/2006/relationships/image" Target="../media/image136.png"/><Relationship Id="rId60" Type="http://schemas.openxmlformats.org/officeDocument/2006/relationships/image" Target="../media/image82.png"/><Relationship Id="rId81" Type="http://schemas.openxmlformats.org/officeDocument/2006/relationships/image" Target="../media/image103.png"/><Relationship Id="rId135" Type="http://schemas.openxmlformats.org/officeDocument/2006/relationships/image" Target="../media/image157.png"/><Relationship Id="rId156" Type="http://schemas.openxmlformats.org/officeDocument/2006/relationships/image" Target="../media/image178.png"/><Relationship Id="rId177" Type="http://schemas.openxmlformats.org/officeDocument/2006/relationships/image" Target="../media/image199.png"/><Relationship Id="rId198" Type="http://schemas.openxmlformats.org/officeDocument/2006/relationships/image" Target="../media/image220.png"/><Relationship Id="rId18" Type="http://schemas.openxmlformats.org/officeDocument/2006/relationships/image" Target="../media/image40.png"/><Relationship Id="rId39" Type="http://schemas.openxmlformats.org/officeDocument/2006/relationships/image" Target="../media/image61.png"/><Relationship Id="rId50" Type="http://schemas.openxmlformats.org/officeDocument/2006/relationships/image" Target="../media/image72.png"/><Relationship Id="rId104" Type="http://schemas.openxmlformats.org/officeDocument/2006/relationships/image" Target="../media/image126.png"/><Relationship Id="rId125" Type="http://schemas.openxmlformats.org/officeDocument/2006/relationships/image" Target="../media/image147.png"/><Relationship Id="rId146" Type="http://schemas.openxmlformats.org/officeDocument/2006/relationships/image" Target="../media/image168.png"/><Relationship Id="rId167" Type="http://schemas.openxmlformats.org/officeDocument/2006/relationships/image" Target="../media/image189.png"/><Relationship Id="rId188" Type="http://schemas.openxmlformats.org/officeDocument/2006/relationships/image" Target="../media/image21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26" Type="http://schemas.openxmlformats.org/officeDocument/2006/relationships/image" Target="../media/image246.png"/><Relationship Id="rId21" Type="http://schemas.openxmlformats.org/officeDocument/2006/relationships/image" Target="../media/image241.png"/><Relationship Id="rId34" Type="http://schemas.openxmlformats.org/officeDocument/2006/relationships/image" Target="../media/image254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5" Type="http://schemas.openxmlformats.org/officeDocument/2006/relationships/image" Target="../media/image245.png"/><Relationship Id="rId33" Type="http://schemas.openxmlformats.org/officeDocument/2006/relationships/image" Target="../media/image253.png"/><Relationship Id="rId38" Type="http://schemas.openxmlformats.org/officeDocument/2006/relationships/image" Target="../media/image258.png"/><Relationship Id="rId2" Type="http://schemas.openxmlformats.org/officeDocument/2006/relationships/image" Target="../media/image222.png"/><Relationship Id="rId16" Type="http://schemas.openxmlformats.org/officeDocument/2006/relationships/image" Target="../media/image236.png"/><Relationship Id="rId20" Type="http://schemas.openxmlformats.org/officeDocument/2006/relationships/image" Target="../media/image240.png"/><Relationship Id="rId29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24" Type="http://schemas.openxmlformats.org/officeDocument/2006/relationships/image" Target="../media/image244.png"/><Relationship Id="rId32" Type="http://schemas.openxmlformats.org/officeDocument/2006/relationships/image" Target="../media/image252.png"/><Relationship Id="rId37" Type="http://schemas.openxmlformats.org/officeDocument/2006/relationships/image" Target="../media/image257.png"/><Relationship Id="rId5" Type="http://schemas.openxmlformats.org/officeDocument/2006/relationships/image" Target="../media/image225.png"/><Relationship Id="rId15" Type="http://schemas.openxmlformats.org/officeDocument/2006/relationships/image" Target="../media/image235.png"/><Relationship Id="rId23" Type="http://schemas.openxmlformats.org/officeDocument/2006/relationships/image" Target="../media/image243.png"/><Relationship Id="rId28" Type="http://schemas.openxmlformats.org/officeDocument/2006/relationships/image" Target="../media/image248.png"/><Relationship Id="rId36" Type="http://schemas.openxmlformats.org/officeDocument/2006/relationships/image" Target="../media/image256.png"/><Relationship Id="rId10" Type="http://schemas.openxmlformats.org/officeDocument/2006/relationships/image" Target="../media/image230.png"/><Relationship Id="rId19" Type="http://schemas.openxmlformats.org/officeDocument/2006/relationships/image" Target="../media/image239.png"/><Relationship Id="rId31" Type="http://schemas.openxmlformats.org/officeDocument/2006/relationships/image" Target="../media/image251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Relationship Id="rId22" Type="http://schemas.openxmlformats.org/officeDocument/2006/relationships/image" Target="../media/image242.png"/><Relationship Id="rId27" Type="http://schemas.openxmlformats.org/officeDocument/2006/relationships/image" Target="../media/image247.png"/><Relationship Id="rId30" Type="http://schemas.openxmlformats.org/officeDocument/2006/relationships/image" Target="../media/image250.png"/><Relationship Id="rId35" Type="http://schemas.openxmlformats.org/officeDocument/2006/relationships/image" Target="../media/image255.png"/><Relationship Id="rId8" Type="http://schemas.openxmlformats.org/officeDocument/2006/relationships/image" Target="../media/image228.png"/><Relationship Id="rId3" Type="http://schemas.openxmlformats.org/officeDocument/2006/relationships/image" Target="../media/image2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70.png"/><Relationship Id="rId18" Type="http://schemas.openxmlformats.org/officeDocument/2006/relationships/image" Target="../media/image275.png"/><Relationship Id="rId3" Type="http://schemas.openxmlformats.org/officeDocument/2006/relationships/image" Target="../media/image260.png"/><Relationship Id="rId7" Type="http://schemas.openxmlformats.org/officeDocument/2006/relationships/image" Target="../media/image264.png"/><Relationship Id="rId12" Type="http://schemas.openxmlformats.org/officeDocument/2006/relationships/image" Target="../media/image269.png"/><Relationship Id="rId17" Type="http://schemas.openxmlformats.org/officeDocument/2006/relationships/image" Target="../media/image274.png"/><Relationship Id="rId2" Type="http://schemas.openxmlformats.org/officeDocument/2006/relationships/image" Target="../media/image259.png"/><Relationship Id="rId16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11" Type="http://schemas.openxmlformats.org/officeDocument/2006/relationships/image" Target="../media/image268.png"/><Relationship Id="rId5" Type="http://schemas.openxmlformats.org/officeDocument/2006/relationships/image" Target="../media/image262.png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4" Type="http://schemas.openxmlformats.org/officeDocument/2006/relationships/image" Target="../media/image261.png"/><Relationship Id="rId9" Type="http://schemas.openxmlformats.org/officeDocument/2006/relationships/image" Target="../media/image266.png"/><Relationship Id="rId14" Type="http://schemas.openxmlformats.org/officeDocument/2006/relationships/image" Target="../media/image2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13" Type="http://schemas.openxmlformats.org/officeDocument/2006/relationships/image" Target="../media/image259.png"/><Relationship Id="rId18" Type="http://schemas.openxmlformats.org/officeDocument/2006/relationships/image" Target="../media/image291.png"/><Relationship Id="rId3" Type="http://schemas.openxmlformats.org/officeDocument/2006/relationships/image" Target="../media/image277.png"/><Relationship Id="rId21" Type="http://schemas.openxmlformats.org/officeDocument/2006/relationships/image" Target="../media/image294.png"/><Relationship Id="rId7" Type="http://schemas.openxmlformats.org/officeDocument/2006/relationships/image" Target="../media/image281.png"/><Relationship Id="rId12" Type="http://schemas.openxmlformats.org/officeDocument/2006/relationships/image" Target="../media/image286.png"/><Relationship Id="rId17" Type="http://schemas.openxmlformats.org/officeDocument/2006/relationships/image" Target="../media/image290.png"/><Relationship Id="rId2" Type="http://schemas.openxmlformats.org/officeDocument/2006/relationships/image" Target="../media/image276.png"/><Relationship Id="rId16" Type="http://schemas.openxmlformats.org/officeDocument/2006/relationships/image" Target="../media/image289.png"/><Relationship Id="rId20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285.png"/><Relationship Id="rId5" Type="http://schemas.openxmlformats.org/officeDocument/2006/relationships/image" Target="../media/image279.png"/><Relationship Id="rId15" Type="http://schemas.openxmlformats.org/officeDocument/2006/relationships/image" Target="../media/image288.png"/><Relationship Id="rId10" Type="http://schemas.openxmlformats.org/officeDocument/2006/relationships/image" Target="../media/image284.png"/><Relationship Id="rId19" Type="http://schemas.openxmlformats.org/officeDocument/2006/relationships/image" Target="../media/image292.png"/><Relationship Id="rId4" Type="http://schemas.openxmlformats.org/officeDocument/2006/relationships/image" Target="../media/image278.png"/><Relationship Id="rId9" Type="http://schemas.openxmlformats.org/officeDocument/2006/relationships/image" Target="../media/image283.png"/><Relationship Id="rId14" Type="http://schemas.openxmlformats.org/officeDocument/2006/relationships/image" Target="../media/image28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05.png"/><Relationship Id="rId18" Type="http://schemas.openxmlformats.org/officeDocument/2006/relationships/image" Target="../media/image25.png"/><Relationship Id="rId3" Type="http://schemas.openxmlformats.org/officeDocument/2006/relationships/image" Target="../media/image295.png"/><Relationship Id="rId21" Type="http://schemas.openxmlformats.org/officeDocument/2006/relationships/image" Target="../media/image312.png"/><Relationship Id="rId7" Type="http://schemas.openxmlformats.org/officeDocument/2006/relationships/image" Target="../media/image299.png"/><Relationship Id="rId12" Type="http://schemas.openxmlformats.org/officeDocument/2006/relationships/image" Target="../media/image304.png"/><Relationship Id="rId17" Type="http://schemas.openxmlformats.org/officeDocument/2006/relationships/image" Target="../media/image309.png"/><Relationship Id="rId2" Type="http://schemas.openxmlformats.org/officeDocument/2006/relationships/image" Target="../media/image259.png"/><Relationship Id="rId16" Type="http://schemas.openxmlformats.org/officeDocument/2006/relationships/image" Target="../media/image308.png"/><Relationship Id="rId20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11" Type="http://schemas.openxmlformats.org/officeDocument/2006/relationships/image" Target="../media/image303.png"/><Relationship Id="rId5" Type="http://schemas.openxmlformats.org/officeDocument/2006/relationships/image" Target="../media/image297.png"/><Relationship Id="rId15" Type="http://schemas.openxmlformats.org/officeDocument/2006/relationships/image" Target="../media/image307.png"/><Relationship Id="rId10" Type="http://schemas.openxmlformats.org/officeDocument/2006/relationships/image" Target="../media/image302.png"/><Relationship Id="rId19" Type="http://schemas.openxmlformats.org/officeDocument/2006/relationships/image" Target="../media/image310.png"/><Relationship Id="rId4" Type="http://schemas.openxmlformats.org/officeDocument/2006/relationships/image" Target="../media/image296.png"/><Relationship Id="rId9" Type="http://schemas.openxmlformats.org/officeDocument/2006/relationships/image" Target="../media/image301.png"/><Relationship Id="rId14" Type="http://schemas.openxmlformats.org/officeDocument/2006/relationships/image" Target="../media/image30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13" Type="http://schemas.openxmlformats.org/officeDocument/2006/relationships/image" Target="../media/image320.png"/><Relationship Id="rId18" Type="http://schemas.openxmlformats.org/officeDocument/2006/relationships/image" Target="../media/image325.png"/><Relationship Id="rId3" Type="http://schemas.openxmlformats.org/officeDocument/2006/relationships/image" Target="../media/image309.png"/><Relationship Id="rId21" Type="http://schemas.openxmlformats.org/officeDocument/2006/relationships/image" Target="../media/image328.png"/><Relationship Id="rId7" Type="http://schemas.openxmlformats.org/officeDocument/2006/relationships/image" Target="../media/image314.png"/><Relationship Id="rId12" Type="http://schemas.openxmlformats.org/officeDocument/2006/relationships/image" Target="../media/image319.png"/><Relationship Id="rId17" Type="http://schemas.openxmlformats.org/officeDocument/2006/relationships/image" Target="../media/image324.png"/><Relationship Id="rId2" Type="http://schemas.openxmlformats.org/officeDocument/2006/relationships/image" Target="../media/image259.png"/><Relationship Id="rId16" Type="http://schemas.openxmlformats.org/officeDocument/2006/relationships/image" Target="../media/image323.png"/><Relationship Id="rId20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11" Type="http://schemas.openxmlformats.org/officeDocument/2006/relationships/image" Target="../media/image318.png"/><Relationship Id="rId5" Type="http://schemas.openxmlformats.org/officeDocument/2006/relationships/image" Target="../media/image312.png"/><Relationship Id="rId15" Type="http://schemas.openxmlformats.org/officeDocument/2006/relationships/image" Target="../media/image322.png"/><Relationship Id="rId23" Type="http://schemas.openxmlformats.org/officeDocument/2006/relationships/image" Target="../media/image330.png"/><Relationship Id="rId10" Type="http://schemas.openxmlformats.org/officeDocument/2006/relationships/image" Target="../media/image317.png"/><Relationship Id="rId19" Type="http://schemas.openxmlformats.org/officeDocument/2006/relationships/image" Target="../media/image326.png"/><Relationship Id="rId4" Type="http://schemas.openxmlformats.org/officeDocument/2006/relationships/image" Target="../media/image25.png"/><Relationship Id="rId9" Type="http://schemas.openxmlformats.org/officeDocument/2006/relationships/image" Target="../media/image316.png"/><Relationship Id="rId14" Type="http://schemas.openxmlformats.org/officeDocument/2006/relationships/image" Target="../media/image321.png"/><Relationship Id="rId22" Type="http://schemas.openxmlformats.org/officeDocument/2006/relationships/image" Target="../media/image3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13" Type="http://schemas.openxmlformats.org/officeDocument/2006/relationships/image" Target="../media/image341.png"/><Relationship Id="rId3" Type="http://schemas.openxmlformats.org/officeDocument/2006/relationships/image" Target="../media/image332.png"/><Relationship Id="rId7" Type="http://schemas.openxmlformats.org/officeDocument/2006/relationships/image" Target="../media/image336.png"/><Relationship Id="rId12" Type="http://schemas.openxmlformats.org/officeDocument/2006/relationships/image" Target="../media/image319.png"/><Relationship Id="rId17" Type="http://schemas.openxmlformats.org/officeDocument/2006/relationships/image" Target="../media/image345.png"/><Relationship Id="rId2" Type="http://schemas.openxmlformats.org/officeDocument/2006/relationships/image" Target="../media/image331.png"/><Relationship Id="rId16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image" Target="../media/image340.png"/><Relationship Id="rId5" Type="http://schemas.openxmlformats.org/officeDocument/2006/relationships/image" Target="../media/image334.png"/><Relationship Id="rId15" Type="http://schemas.openxmlformats.org/officeDocument/2006/relationships/image" Target="../media/image343.png"/><Relationship Id="rId10" Type="http://schemas.openxmlformats.org/officeDocument/2006/relationships/image" Target="../media/image339.png"/><Relationship Id="rId4" Type="http://schemas.openxmlformats.org/officeDocument/2006/relationships/image" Target="../media/image333.jpg"/><Relationship Id="rId9" Type="http://schemas.openxmlformats.org/officeDocument/2006/relationships/image" Target="../media/image338.png"/><Relationship Id="rId14" Type="http://schemas.openxmlformats.org/officeDocument/2006/relationships/image" Target="../media/image3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13" Type="http://schemas.openxmlformats.org/officeDocument/2006/relationships/image" Target="../media/image319.png"/><Relationship Id="rId18" Type="http://schemas.openxmlformats.org/officeDocument/2006/relationships/image" Target="../media/image358.png"/><Relationship Id="rId3" Type="http://schemas.openxmlformats.org/officeDocument/2006/relationships/image" Target="../media/image334.png"/><Relationship Id="rId21" Type="http://schemas.openxmlformats.org/officeDocument/2006/relationships/image" Target="../media/image361.png"/><Relationship Id="rId7" Type="http://schemas.openxmlformats.org/officeDocument/2006/relationships/image" Target="../media/image348.png"/><Relationship Id="rId12" Type="http://schemas.openxmlformats.org/officeDocument/2006/relationships/image" Target="../media/image353.png"/><Relationship Id="rId17" Type="http://schemas.openxmlformats.org/officeDocument/2006/relationships/image" Target="../media/image357.png"/><Relationship Id="rId2" Type="http://schemas.openxmlformats.org/officeDocument/2006/relationships/image" Target="../media/image346.jpg"/><Relationship Id="rId16" Type="http://schemas.openxmlformats.org/officeDocument/2006/relationships/image" Target="../media/image356.png"/><Relationship Id="rId20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11" Type="http://schemas.openxmlformats.org/officeDocument/2006/relationships/image" Target="../media/image352.png"/><Relationship Id="rId5" Type="http://schemas.openxmlformats.org/officeDocument/2006/relationships/image" Target="../media/image347.png"/><Relationship Id="rId15" Type="http://schemas.openxmlformats.org/officeDocument/2006/relationships/image" Target="../media/image355.png"/><Relationship Id="rId10" Type="http://schemas.openxmlformats.org/officeDocument/2006/relationships/image" Target="../media/image351.png"/><Relationship Id="rId19" Type="http://schemas.openxmlformats.org/officeDocument/2006/relationships/image" Target="../media/image359.png"/><Relationship Id="rId4" Type="http://schemas.openxmlformats.org/officeDocument/2006/relationships/image" Target="../media/image335.png"/><Relationship Id="rId9" Type="http://schemas.openxmlformats.org/officeDocument/2006/relationships/image" Target="../media/image350.png"/><Relationship Id="rId14" Type="http://schemas.openxmlformats.org/officeDocument/2006/relationships/image" Target="../media/image354.png"/><Relationship Id="rId22" Type="http://schemas.openxmlformats.org/officeDocument/2006/relationships/image" Target="../media/image3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ject 68">
            <a:extLst>
              <a:ext uri="{FF2B5EF4-FFF2-40B4-BE49-F238E27FC236}">
                <a16:creationId xmlns:a16="http://schemas.microsoft.com/office/drawing/2014/main" id="{0427EDDB-1CEF-432A-894D-90958B74A487}"/>
              </a:ext>
            </a:extLst>
          </p:cNvPr>
          <p:cNvSpPr/>
          <p:nvPr/>
        </p:nvSpPr>
        <p:spPr>
          <a:xfrm>
            <a:off x="-303" y="1263650"/>
            <a:ext cx="1501443" cy="1464310"/>
          </a:xfrm>
          <a:custGeom>
            <a:avLst/>
            <a:gdLst/>
            <a:ahLst/>
            <a:cxnLst/>
            <a:rect l="l" t="t" r="r" b="b"/>
            <a:pathLst>
              <a:path w="1875790" h="1819910">
                <a:moveTo>
                  <a:pt x="0" y="0"/>
                </a:moveTo>
                <a:lnTo>
                  <a:pt x="0" y="1819770"/>
                </a:lnTo>
                <a:lnTo>
                  <a:pt x="1875231" y="629160"/>
                </a:lnTo>
                <a:lnTo>
                  <a:pt x="0" y="0"/>
                </a:lnTo>
                <a:close/>
              </a:path>
            </a:pathLst>
          </a:custGeom>
          <a:solidFill>
            <a:srgbClr val="BBB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5">
            <a:extLst>
              <a:ext uri="{FF2B5EF4-FFF2-40B4-BE49-F238E27FC236}">
                <a16:creationId xmlns:a16="http://schemas.microsoft.com/office/drawing/2014/main" id="{6A719966-F3E8-47EF-B0F2-4795982AD375}"/>
              </a:ext>
            </a:extLst>
          </p:cNvPr>
          <p:cNvSpPr/>
          <p:nvPr/>
        </p:nvSpPr>
        <p:spPr>
          <a:xfrm>
            <a:off x="-303" y="0"/>
            <a:ext cx="797483" cy="1082040"/>
          </a:xfrm>
          <a:custGeom>
            <a:avLst/>
            <a:gdLst/>
            <a:ahLst/>
            <a:cxnLst/>
            <a:rect l="l" t="t" r="r" b="b"/>
            <a:pathLst>
              <a:path w="996315" h="1263650">
                <a:moveTo>
                  <a:pt x="994214" y="0"/>
                </a:moveTo>
                <a:lnTo>
                  <a:pt x="0" y="0"/>
                </a:lnTo>
                <a:lnTo>
                  <a:pt x="0" y="932533"/>
                </a:lnTo>
                <a:lnTo>
                  <a:pt x="996276" y="1263154"/>
                </a:lnTo>
                <a:lnTo>
                  <a:pt x="994214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6">
            <a:extLst>
              <a:ext uri="{FF2B5EF4-FFF2-40B4-BE49-F238E27FC236}">
                <a16:creationId xmlns:a16="http://schemas.microsoft.com/office/drawing/2014/main" id="{D5D62396-AD43-460C-8939-485986D8A940}"/>
              </a:ext>
            </a:extLst>
          </p:cNvPr>
          <p:cNvSpPr/>
          <p:nvPr/>
        </p:nvSpPr>
        <p:spPr>
          <a:xfrm>
            <a:off x="-302" y="0"/>
            <a:ext cx="3799354" cy="1206293"/>
          </a:xfrm>
          <a:custGeom>
            <a:avLst/>
            <a:gdLst/>
            <a:ahLst/>
            <a:cxnLst/>
            <a:rect l="l" t="t" r="r" b="b"/>
            <a:pathLst>
              <a:path w="4746625" h="1499235">
                <a:moveTo>
                  <a:pt x="4746609" y="0"/>
                </a:moveTo>
                <a:lnTo>
                  <a:pt x="0" y="0"/>
                </a:lnTo>
                <a:lnTo>
                  <a:pt x="0" y="750399"/>
                </a:lnTo>
                <a:lnTo>
                  <a:pt x="2323490" y="1499082"/>
                </a:lnTo>
                <a:lnTo>
                  <a:pt x="4746609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7">
            <a:extLst>
              <a:ext uri="{FF2B5EF4-FFF2-40B4-BE49-F238E27FC236}">
                <a16:creationId xmlns:a16="http://schemas.microsoft.com/office/drawing/2014/main" id="{5D94D5EC-B860-460F-9A32-2E3F4B751694}"/>
              </a:ext>
            </a:extLst>
          </p:cNvPr>
          <p:cNvSpPr/>
          <p:nvPr/>
        </p:nvSpPr>
        <p:spPr>
          <a:xfrm>
            <a:off x="6652260" y="0"/>
            <a:ext cx="5539740" cy="1935480"/>
          </a:xfrm>
          <a:custGeom>
            <a:avLst/>
            <a:gdLst/>
            <a:ahLst/>
            <a:cxnLst/>
            <a:rect l="l" t="t" r="r" b="b"/>
            <a:pathLst>
              <a:path w="6965950" h="2056764">
                <a:moveTo>
                  <a:pt x="6965917" y="0"/>
                </a:moveTo>
                <a:lnTo>
                  <a:pt x="0" y="0"/>
                </a:lnTo>
                <a:lnTo>
                  <a:pt x="6965917" y="2056510"/>
                </a:lnTo>
                <a:lnTo>
                  <a:pt x="6965917" y="0"/>
                </a:lnTo>
                <a:close/>
              </a:path>
            </a:pathLst>
          </a:custGeom>
          <a:solidFill>
            <a:srgbClr val="EF672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6" name="object 28">
            <a:extLst>
              <a:ext uri="{FF2B5EF4-FFF2-40B4-BE49-F238E27FC236}">
                <a16:creationId xmlns:a16="http://schemas.microsoft.com/office/drawing/2014/main" id="{734E76E8-EEAA-4AFE-A1EB-59E9F814B88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07120" y="1"/>
            <a:ext cx="4584576" cy="1828476"/>
          </a:xfrm>
          <a:prstGeom prst="rect">
            <a:avLst/>
          </a:prstGeom>
        </p:spPr>
      </p:pic>
      <p:sp>
        <p:nvSpPr>
          <p:cNvPr id="20" name="object 29">
            <a:extLst>
              <a:ext uri="{FF2B5EF4-FFF2-40B4-BE49-F238E27FC236}">
                <a16:creationId xmlns:a16="http://schemas.microsoft.com/office/drawing/2014/main" id="{23E5B7D5-42F4-4528-87A5-185E75A9D6E4}"/>
              </a:ext>
            </a:extLst>
          </p:cNvPr>
          <p:cNvSpPr/>
          <p:nvPr/>
        </p:nvSpPr>
        <p:spPr>
          <a:xfrm>
            <a:off x="4975860" y="3604260"/>
            <a:ext cx="7208514" cy="3253526"/>
          </a:xfrm>
          <a:custGeom>
            <a:avLst/>
            <a:gdLst/>
            <a:ahLst/>
            <a:cxnLst/>
            <a:rect l="l" t="t" r="r" b="b"/>
            <a:pathLst>
              <a:path w="7614284" h="3225800">
                <a:moveTo>
                  <a:pt x="7613980" y="0"/>
                </a:moveTo>
                <a:lnTo>
                  <a:pt x="0" y="2823320"/>
                </a:lnTo>
                <a:lnTo>
                  <a:pt x="0" y="3225752"/>
                </a:lnTo>
                <a:lnTo>
                  <a:pt x="7613980" y="3225752"/>
                </a:lnTo>
                <a:lnTo>
                  <a:pt x="7613980" y="0"/>
                </a:lnTo>
                <a:close/>
              </a:path>
            </a:pathLst>
          </a:custGeom>
          <a:solidFill>
            <a:srgbClr val="231F20">
              <a:alpha val="7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8" name="object 67">
            <a:extLst>
              <a:ext uri="{FF2B5EF4-FFF2-40B4-BE49-F238E27FC236}">
                <a16:creationId xmlns:a16="http://schemas.microsoft.com/office/drawing/2014/main" id="{025E4A87-A4E7-4F7A-8114-F0E6194AF00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50389" y="218280"/>
            <a:ext cx="1666837" cy="1610197"/>
          </a:xfrm>
          <a:prstGeom prst="rect">
            <a:avLst/>
          </a:prstGeom>
        </p:spPr>
      </p:pic>
      <p:sp>
        <p:nvSpPr>
          <p:cNvPr id="6" name="object 31">
            <a:extLst>
              <a:ext uri="{FF2B5EF4-FFF2-40B4-BE49-F238E27FC236}">
                <a16:creationId xmlns:a16="http://schemas.microsoft.com/office/drawing/2014/main" id="{3DF03D30-534B-44B4-8689-BA76932A42D5}"/>
              </a:ext>
            </a:extLst>
          </p:cNvPr>
          <p:cNvSpPr/>
          <p:nvPr/>
        </p:nvSpPr>
        <p:spPr>
          <a:xfrm>
            <a:off x="4573903" y="3798570"/>
            <a:ext cx="7614284" cy="3342957"/>
          </a:xfrm>
          <a:custGeom>
            <a:avLst/>
            <a:gdLst/>
            <a:ahLst/>
            <a:cxnLst/>
            <a:rect l="l" t="t" r="r" b="b"/>
            <a:pathLst>
              <a:path w="7614284" h="3059429">
                <a:moveTo>
                  <a:pt x="7613980" y="0"/>
                </a:moveTo>
                <a:lnTo>
                  <a:pt x="0" y="2846126"/>
                </a:lnTo>
                <a:lnTo>
                  <a:pt x="0" y="3059268"/>
                </a:lnTo>
                <a:lnTo>
                  <a:pt x="7613980" y="3059268"/>
                </a:lnTo>
                <a:lnTo>
                  <a:pt x="7613980" y="0"/>
                </a:lnTo>
                <a:close/>
              </a:path>
            </a:pathLst>
          </a:custGeom>
          <a:solidFill>
            <a:srgbClr val="EF672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30">
            <a:extLst>
              <a:ext uri="{FF2B5EF4-FFF2-40B4-BE49-F238E27FC236}">
                <a16:creationId xmlns:a16="http://schemas.microsoft.com/office/drawing/2014/main" id="{6F922CA0-57FE-424D-8B72-CA96747654C5}"/>
              </a:ext>
            </a:extLst>
          </p:cNvPr>
          <p:cNvSpPr/>
          <p:nvPr/>
        </p:nvSpPr>
        <p:spPr>
          <a:xfrm>
            <a:off x="-1" y="4400971"/>
            <a:ext cx="7538084" cy="2456815"/>
          </a:xfrm>
          <a:custGeom>
            <a:avLst/>
            <a:gdLst/>
            <a:ahLst/>
            <a:cxnLst/>
            <a:rect l="l" t="t" r="r" b="b"/>
            <a:pathLst>
              <a:path w="7538084" h="2456815">
                <a:moveTo>
                  <a:pt x="5549" y="0"/>
                </a:moveTo>
                <a:lnTo>
                  <a:pt x="0" y="1727"/>
                </a:lnTo>
                <a:lnTo>
                  <a:pt x="0" y="2456637"/>
                </a:lnTo>
                <a:lnTo>
                  <a:pt x="7538059" y="2456637"/>
                </a:lnTo>
                <a:lnTo>
                  <a:pt x="7538059" y="2134264"/>
                </a:lnTo>
                <a:lnTo>
                  <a:pt x="5549" y="0"/>
                </a:lnTo>
                <a:close/>
              </a:path>
            </a:pathLst>
          </a:custGeom>
          <a:solidFill>
            <a:srgbClr val="BBBD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32">
            <a:extLst>
              <a:ext uri="{FF2B5EF4-FFF2-40B4-BE49-F238E27FC236}">
                <a16:creationId xmlns:a16="http://schemas.microsoft.com/office/drawing/2014/main" id="{444BD387-9AB9-46E9-AF79-980DDAA6686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0090" y="4577709"/>
            <a:ext cx="7613980" cy="2538938"/>
          </a:xfrm>
          <a:prstGeom prst="rect">
            <a:avLst/>
          </a:prstGeom>
        </p:spPr>
      </p:pic>
      <p:sp>
        <p:nvSpPr>
          <p:cNvPr id="8" name="object 33">
            <a:extLst>
              <a:ext uri="{FF2B5EF4-FFF2-40B4-BE49-F238E27FC236}">
                <a16:creationId xmlns:a16="http://schemas.microsoft.com/office/drawing/2014/main" id="{28929051-01A6-46F6-A04E-2DD45E03F794}"/>
              </a:ext>
            </a:extLst>
          </p:cNvPr>
          <p:cNvSpPr/>
          <p:nvPr/>
        </p:nvSpPr>
        <p:spPr>
          <a:xfrm>
            <a:off x="4612005" y="4684712"/>
            <a:ext cx="7579995" cy="2456815"/>
          </a:xfrm>
          <a:custGeom>
            <a:avLst/>
            <a:gdLst/>
            <a:ahLst/>
            <a:cxnLst/>
            <a:rect l="l" t="t" r="r" b="b"/>
            <a:pathLst>
              <a:path w="7579994" h="2240279">
                <a:moveTo>
                  <a:pt x="5369229" y="0"/>
                </a:moveTo>
                <a:lnTo>
                  <a:pt x="0" y="1998280"/>
                </a:lnTo>
                <a:lnTo>
                  <a:pt x="0" y="2239987"/>
                </a:lnTo>
                <a:lnTo>
                  <a:pt x="7579665" y="2239987"/>
                </a:lnTo>
                <a:lnTo>
                  <a:pt x="7579665" y="474699"/>
                </a:lnTo>
                <a:lnTo>
                  <a:pt x="5369229" y="0"/>
                </a:lnTo>
                <a:close/>
              </a:path>
            </a:pathLst>
          </a:custGeom>
          <a:solidFill>
            <a:srgbClr val="FFFFFF"/>
          </a:solidFill>
          <a:effectLst/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64">
            <a:extLst>
              <a:ext uri="{FF2B5EF4-FFF2-40B4-BE49-F238E27FC236}">
                <a16:creationId xmlns:a16="http://schemas.microsoft.com/office/drawing/2014/main" id="{995D331D-7291-4D69-99E5-AF3AFF3463D2}"/>
              </a:ext>
            </a:extLst>
          </p:cNvPr>
          <p:cNvSpPr/>
          <p:nvPr/>
        </p:nvSpPr>
        <p:spPr>
          <a:xfrm>
            <a:off x="0" y="5227320"/>
            <a:ext cx="5081505" cy="1630680"/>
          </a:xfrm>
          <a:custGeom>
            <a:avLst/>
            <a:gdLst/>
            <a:ahLst/>
            <a:cxnLst/>
            <a:rect l="l" t="t" r="r" b="b"/>
            <a:pathLst>
              <a:path w="2846704" h="944879">
                <a:moveTo>
                  <a:pt x="0" y="0"/>
                </a:moveTo>
                <a:lnTo>
                  <a:pt x="0" y="944659"/>
                </a:lnTo>
                <a:lnTo>
                  <a:pt x="2846594" y="944659"/>
                </a:lnTo>
                <a:lnTo>
                  <a:pt x="0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5">
            <a:extLst>
              <a:ext uri="{FF2B5EF4-FFF2-40B4-BE49-F238E27FC236}">
                <a16:creationId xmlns:a16="http://schemas.microsoft.com/office/drawing/2014/main" id="{56558310-3C7C-4BBE-8CCF-A39530AF0621}"/>
              </a:ext>
            </a:extLst>
          </p:cNvPr>
          <p:cNvSpPr/>
          <p:nvPr/>
        </p:nvSpPr>
        <p:spPr>
          <a:xfrm>
            <a:off x="3813" y="5808927"/>
            <a:ext cx="3432397" cy="1049073"/>
          </a:xfrm>
          <a:custGeom>
            <a:avLst/>
            <a:gdLst/>
            <a:ahLst/>
            <a:cxnLst/>
            <a:rect l="l" t="t" r="r" b="b"/>
            <a:pathLst>
              <a:path w="2357120" h="749934">
                <a:moveTo>
                  <a:pt x="0" y="0"/>
                </a:moveTo>
                <a:lnTo>
                  <a:pt x="0" y="749600"/>
                </a:lnTo>
                <a:lnTo>
                  <a:pt x="2357115" y="749600"/>
                </a:lnTo>
                <a:lnTo>
                  <a:pt x="0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4">
            <a:extLst>
              <a:ext uri="{FF2B5EF4-FFF2-40B4-BE49-F238E27FC236}">
                <a16:creationId xmlns:a16="http://schemas.microsoft.com/office/drawing/2014/main" id="{0B88B4A0-8602-480D-8614-38F5940BC6FA}"/>
              </a:ext>
            </a:extLst>
          </p:cNvPr>
          <p:cNvSpPr/>
          <p:nvPr/>
        </p:nvSpPr>
        <p:spPr>
          <a:xfrm>
            <a:off x="8203897" y="5813179"/>
            <a:ext cx="106045" cy="191770"/>
          </a:xfrm>
          <a:custGeom>
            <a:avLst/>
            <a:gdLst/>
            <a:ahLst/>
            <a:cxnLst/>
            <a:rect l="l" t="t" r="r" b="b"/>
            <a:pathLst>
              <a:path w="106045" h="191770">
                <a:moveTo>
                  <a:pt x="105867" y="0"/>
                </a:moveTo>
                <a:lnTo>
                  <a:pt x="0" y="0"/>
                </a:lnTo>
                <a:lnTo>
                  <a:pt x="0" y="36830"/>
                </a:lnTo>
                <a:lnTo>
                  <a:pt x="33870" y="36830"/>
                </a:lnTo>
                <a:lnTo>
                  <a:pt x="33870" y="191770"/>
                </a:lnTo>
                <a:lnTo>
                  <a:pt x="70942" y="191770"/>
                </a:lnTo>
                <a:lnTo>
                  <a:pt x="70942" y="36830"/>
                </a:lnTo>
                <a:lnTo>
                  <a:pt x="105867" y="36830"/>
                </a:lnTo>
                <a:lnTo>
                  <a:pt x="105867" y="0"/>
                </a:lnTo>
                <a:close/>
              </a:path>
            </a:pathLst>
          </a:custGeom>
          <a:solidFill>
            <a:srgbClr val="00030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35">
            <a:extLst>
              <a:ext uri="{FF2B5EF4-FFF2-40B4-BE49-F238E27FC236}">
                <a16:creationId xmlns:a16="http://schemas.microsoft.com/office/drawing/2014/main" id="{E17F5F14-FD21-4EA7-9204-50712978D11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34834" y="5813179"/>
            <a:ext cx="292442" cy="192037"/>
          </a:xfrm>
          <a:prstGeom prst="rect">
            <a:avLst/>
          </a:prstGeom>
        </p:spPr>
      </p:pic>
      <p:sp>
        <p:nvSpPr>
          <p:cNvPr id="23" name="object 36">
            <a:extLst>
              <a:ext uri="{FF2B5EF4-FFF2-40B4-BE49-F238E27FC236}">
                <a16:creationId xmlns:a16="http://schemas.microsoft.com/office/drawing/2014/main" id="{8BC1AC67-72A7-4034-BF89-EBDBDCAB699B}"/>
              </a:ext>
            </a:extLst>
          </p:cNvPr>
          <p:cNvSpPr/>
          <p:nvPr/>
        </p:nvSpPr>
        <p:spPr>
          <a:xfrm>
            <a:off x="8654391" y="5813179"/>
            <a:ext cx="138430" cy="191770"/>
          </a:xfrm>
          <a:custGeom>
            <a:avLst/>
            <a:gdLst/>
            <a:ahLst/>
            <a:cxnLst/>
            <a:rect l="l" t="t" r="r" b="b"/>
            <a:pathLst>
              <a:path w="138429" h="191770">
                <a:moveTo>
                  <a:pt x="137883" y="0"/>
                </a:moveTo>
                <a:lnTo>
                  <a:pt x="101079" y="0"/>
                </a:lnTo>
                <a:lnTo>
                  <a:pt x="101079" y="72390"/>
                </a:lnTo>
                <a:lnTo>
                  <a:pt x="37071" y="72390"/>
                </a:lnTo>
                <a:lnTo>
                  <a:pt x="37071" y="0"/>
                </a:lnTo>
                <a:lnTo>
                  <a:pt x="0" y="0"/>
                </a:lnTo>
                <a:lnTo>
                  <a:pt x="0" y="72390"/>
                </a:lnTo>
                <a:lnTo>
                  <a:pt x="0" y="107950"/>
                </a:lnTo>
                <a:lnTo>
                  <a:pt x="0" y="191770"/>
                </a:lnTo>
                <a:lnTo>
                  <a:pt x="37071" y="191770"/>
                </a:lnTo>
                <a:lnTo>
                  <a:pt x="37071" y="107950"/>
                </a:lnTo>
                <a:lnTo>
                  <a:pt x="101079" y="107950"/>
                </a:lnTo>
                <a:lnTo>
                  <a:pt x="101079" y="191770"/>
                </a:lnTo>
                <a:lnTo>
                  <a:pt x="137883" y="191770"/>
                </a:lnTo>
                <a:lnTo>
                  <a:pt x="137883" y="107950"/>
                </a:lnTo>
                <a:lnTo>
                  <a:pt x="137883" y="72390"/>
                </a:lnTo>
                <a:lnTo>
                  <a:pt x="137883" y="0"/>
                </a:lnTo>
                <a:close/>
              </a:path>
            </a:pathLst>
          </a:custGeom>
          <a:solidFill>
            <a:srgbClr val="00030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37">
            <a:extLst>
              <a:ext uri="{FF2B5EF4-FFF2-40B4-BE49-F238E27FC236}">
                <a16:creationId xmlns:a16="http://schemas.microsoft.com/office/drawing/2014/main" id="{009675AA-F295-4A72-9D29-8BE8C3F3725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35784" y="5813726"/>
            <a:ext cx="139750" cy="191490"/>
          </a:xfrm>
          <a:prstGeom prst="rect">
            <a:avLst/>
          </a:prstGeom>
        </p:spPr>
      </p:pic>
      <p:pic>
        <p:nvPicPr>
          <p:cNvPr id="25" name="object 38">
            <a:extLst>
              <a:ext uri="{FF2B5EF4-FFF2-40B4-BE49-F238E27FC236}">
                <a16:creationId xmlns:a16="http://schemas.microsoft.com/office/drawing/2014/main" id="{A9297FE3-9962-4C53-82B1-5321C7A083C0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07007" y="5813726"/>
            <a:ext cx="132549" cy="191490"/>
          </a:xfrm>
          <a:prstGeom prst="rect">
            <a:avLst/>
          </a:prstGeom>
        </p:spPr>
      </p:pic>
      <p:sp>
        <p:nvSpPr>
          <p:cNvPr id="26" name="object 39">
            <a:extLst>
              <a:ext uri="{FF2B5EF4-FFF2-40B4-BE49-F238E27FC236}">
                <a16:creationId xmlns:a16="http://schemas.microsoft.com/office/drawing/2014/main" id="{2CD6C939-7075-45A7-87CB-F6EEC32E243F}"/>
              </a:ext>
            </a:extLst>
          </p:cNvPr>
          <p:cNvSpPr/>
          <p:nvPr/>
        </p:nvSpPr>
        <p:spPr>
          <a:xfrm>
            <a:off x="9183880" y="5813179"/>
            <a:ext cx="104775" cy="191770"/>
          </a:xfrm>
          <a:custGeom>
            <a:avLst/>
            <a:gdLst/>
            <a:ahLst/>
            <a:cxnLst/>
            <a:rect l="l" t="t" r="r" b="b"/>
            <a:pathLst>
              <a:path w="104775" h="191770">
                <a:moveTo>
                  <a:pt x="104533" y="0"/>
                </a:moveTo>
                <a:lnTo>
                  <a:pt x="0" y="0"/>
                </a:lnTo>
                <a:lnTo>
                  <a:pt x="0" y="36830"/>
                </a:lnTo>
                <a:lnTo>
                  <a:pt x="0" y="71120"/>
                </a:lnTo>
                <a:lnTo>
                  <a:pt x="0" y="105410"/>
                </a:lnTo>
                <a:lnTo>
                  <a:pt x="0" y="156210"/>
                </a:lnTo>
                <a:lnTo>
                  <a:pt x="0" y="191770"/>
                </a:lnTo>
                <a:lnTo>
                  <a:pt x="104533" y="191770"/>
                </a:lnTo>
                <a:lnTo>
                  <a:pt x="104533" y="156210"/>
                </a:lnTo>
                <a:lnTo>
                  <a:pt x="36271" y="156210"/>
                </a:lnTo>
                <a:lnTo>
                  <a:pt x="36271" y="105410"/>
                </a:lnTo>
                <a:lnTo>
                  <a:pt x="104533" y="105410"/>
                </a:lnTo>
                <a:lnTo>
                  <a:pt x="104533" y="71120"/>
                </a:lnTo>
                <a:lnTo>
                  <a:pt x="36271" y="71120"/>
                </a:lnTo>
                <a:lnTo>
                  <a:pt x="36271" y="36830"/>
                </a:lnTo>
                <a:lnTo>
                  <a:pt x="104533" y="36830"/>
                </a:lnTo>
                <a:lnTo>
                  <a:pt x="104533" y="0"/>
                </a:lnTo>
                <a:close/>
              </a:path>
            </a:pathLst>
          </a:custGeom>
          <a:solidFill>
            <a:srgbClr val="00030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40">
            <a:extLst>
              <a:ext uri="{FF2B5EF4-FFF2-40B4-BE49-F238E27FC236}">
                <a16:creationId xmlns:a16="http://schemas.microsoft.com/office/drawing/2014/main" id="{74F8468E-1F8E-410D-905B-54B6F040F0C4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312695" y="5808927"/>
            <a:ext cx="185623" cy="201089"/>
          </a:xfrm>
          <a:prstGeom prst="rect">
            <a:avLst/>
          </a:prstGeom>
        </p:spPr>
      </p:pic>
      <p:pic>
        <p:nvPicPr>
          <p:cNvPr id="28" name="object 41">
            <a:extLst>
              <a:ext uri="{FF2B5EF4-FFF2-40B4-BE49-F238E27FC236}">
                <a16:creationId xmlns:a16="http://schemas.microsoft.com/office/drawing/2014/main" id="{E46C5BFE-89E1-473D-A499-E1C3B4A05140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530538" y="5808927"/>
            <a:ext cx="354525" cy="201089"/>
          </a:xfrm>
          <a:prstGeom prst="rect">
            <a:avLst/>
          </a:prstGeom>
        </p:spPr>
      </p:pic>
      <p:sp>
        <p:nvSpPr>
          <p:cNvPr id="29" name="object 42">
            <a:extLst>
              <a:ext uri="{FF2B5EF4-FFF2-40B4-BE49-F238E27FC236}">
                <a16:creationId xmlns:a16="http://schemas.microsoft.com/office/drawing/2014/main" id="{A8555799-DC54-4B82-A5F5-C8DCDB0F7D08}"/>
              </a:ext>
            </a:extLst>
          </p:cNvPr>
          <p:cNvSpPr/>
          <p:nvPr/>
        </p:nvSpPr>
        <p:spPr>
          <a:xfrm>
            <a:off x="9919870" y="5813179"/>
            <a:ext cx="104775" cy="191770"/>
          </a:xfrm>
          <a:custGeom>
            <a:avLst/>
            <a:gdLst/>
            <a:ahLst/>
            <a:cxnLst/>
            <a:rect l="l" t="t" r="r" b="b"/>
            <a:pathLst>
              <a:path w="104775" h="191770">
                <a:moveTo>
                  <a:pt x="104648" y="0"/>
                </a:moveTo>
                <a:lnTo>
                  <a:pt x="0" y="0"/>
                </a:lnTo>
                <a:lnTo>
                  <a:pt x="0" y="36830"/>
                </a:lnTo>
                <a:lnTo>
                  <a:pt x="0" y="71120"/>
                </a:lnTo>
                <a:lnTo>
                  <a:pt x="0" y="105410"/>
                </a:lnTo>
                <a:lnTo>
                  <a:pt x="0" y="156210"/>
                </a:lnTo>
                <a:lnTo>
                  <a:pt x="0" y="191770"/>
                </a:lnTo>
                <a:lnTo>
                  <a:pt x="104648" y="191770"/>
                </a:lnTo>
                <a:lnTo>
                  <a:pt x="104648" y="156210"/>
                </a:lnTo>
                <a:lnTo>
                  <a:pt x="36322" y="156210"/>
                </a:lnTo>
                <a:lnTo>
                  <a:pt x="36322" y="105410"/>
                </a:lnTo>
                <a:lnTo>
                  <a:pt x="104648" y="105410"/>
                </a:lnTo>
                <a:lnTo>
                  <a:pt x="104648" y="71120"/>
                </a:lnTo>
                <a:lnTo>
                  <a:pt x="36322" y="71120"/>
                </a:lnTo>
                <a:lnTo>
                  <a:pt x="36322" y="36830"/>
                </a:lnTo>
                <a:lnTo>
                  <a:pt x="104648" y="36830"/>
                </a:lnTo>
                <a:lnTo>
                  <a:pt x="104648" y="0"/>
                </a:lnTo>
                <a:close/>
              </a:path>
            </a:pathLst>
          </a:custGeom>
          <a:solidFill>
            <a:srgbClr val="00030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object 43">
            <a:extLst>
              <a:ext uri="{FF2B5EF4-FFF2-40B4-BE49-F238E27FC236}">
                <a16:creationId xmlns:a16="http://schemas.microsoft.com/office/drawing/2014/main" id="{30101AD2-0F5A-46C4-BFDA-940020D58F30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12964" y="6132258"/>
            <a:ext cx="198950" cy="201087"/>
          </a:xfrm>
          <a:prstGeom prst="rect">
            <a:avLst/>
          </a:prstGeom>
        </p:spPr>
      </p:pic>
      <p:pic>
        <p:nvPicPr>
          <p:cNvPr id="31" name="object 44">
            <a:extLst>
              <a:ext uri="{FF2B5EF4-FFF2-40B4-BE49-F238E27FC236}">
                <a16:creationId xmlns:a16="http://schemas.microsoft.com/office/drawing/2014/main" id="{FEB65A74-FDB4-4390-BA57-8514A1496ADD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446276" y="6137055"/>
            <a:ext cx="120015" cy="191491"/>
          </a:xfrm>
          <a:prstGeom prst="rect">
            <a:avLst/>
          </a:prstGeom>
        </p:spPr>
      </p:pic>
      <p:pic>
        <p:nvPicPr>
          <p:cNvPr id="32" name="object 45">
            <a:extLst>
              <a:ext uri="{FF2B5EF4-FFF2-40B4-BE49-F238E27FC236}">
                <a16:creationId xmlns:a16="http://schemas.microsoft.com/office/drawing/2014/main" id="{EDF08366-367F-4F76-AE88-AC9B240BA5B4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597977" y="6137055"/>
            <a:ext cx="113880" cy="191491"/>
          </a:xfrm>
          <a:prstGeom prst="rect">
            <a:avLst/>
          </a:prstGeom>
        </p:spPr>
      </p:pic>
      <p:pic>
        <p:nvPicPr>
          <p:cNvPr id="33" name="object 46">
            <a:extLst>
              <a:ext uri="{FF2B5EF4-FFF2-40B4-BE49-F238E27FC236}">
                <a16:creationId xmlns:a16="http://schemas.microsoft.com/office/drawing/2014/main" id="{36D847CD-DE20-4625-AB55-8BDBB0BF585A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732000" y="6131724"/>
            <a:ext cx="320611" cy="201621"/>
          </a:xfrm>
          <a:prstGeom prst="rect">
            <a:avLst/>
          </a:prstGeom>
        </p:spPr>
      </p:pic>
      <p:pic>
        <p:nvPicPr>
          <p:cNvPr id="34" name="object 47">
            <a:extLst>
              <a:ext uri="{FF2B5EF4-FFF2-40B4-BE49-F238E27FC236}">
                <a16:creationId xmlns:a16="http://schemas.microsoft.com/office/drawing/2014/main" id="{E99A7DB4-1338-489D-8D2E-149C8A0C7B5D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077733" y="6132258"/>
            <a:ext cx="198950" cy="201087"/>
          </a:xfrm>
          <a:prstGeom prst="rect">
            <a:avLst/>
          </a:prstGeom>
        </p:spPr>
      </p:pic>
      <p:pic>
        <p:nvPicPr>
          <p:cNvPr id="35" name="object 48">
            <a:extLst>
              <a:ext uri="{FF2B5EF4-FFF2-40B4-BE49-F238E27FC236}">
                <a16:creationId xmlns:a16="http://schemas.microsoft.com/office/drawing/2014/main" id="{E49ACB6E-C1FB-41F0-828A-A913BDA63A9D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311044" y="6137055"/>
            <a:ext cx="120281" cy="191491"/>
          </a:xfrm>
          <a:prstGeom prst="rect">
            <a:avLst/>
          </a:prstGeom>
        </p:spPr>
      </p:pic>
      <p:pic>
        <p:nvPicPr>
          <p:cNvPr id="36" name="object 49">
            <a:extLst>
              <a:ext uri="{FF2B5EF4-FFF2-40B4-BE49-F238E27FC236}">
                <a16:creationId xmlns:a16="http://schemas.microsoft.com/office/drawing/2014/main" id="{AF9F3B99-4F73-4B02-9C83-147F9C9B4BB6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450389" y="6137055"/>
            <a:ext cx="184619" cy="191491"/>
          </a:xfrm>
          <a:prstGeom prst="rect">
            <a:avLst/>
          </a:prstGeom>
        </p:spPr>
      </p:pic>
      <p:sp>
        <p:nvSpPr>
          <p:cNvPr id="37" name="object 50">
            <a:extLst>
              <a:ext uri="{FF2B5EF4-FFF2-40B4-BE49-F238E27FC236}">
                <a16:creationId xmlns:a16="http://schemas.microsoft.com/office/drawing/2014/main" id="{4BD38EF7-83E5-42DD-9A99-8B3FFED33BF4}"/>
              </a:ext>
            </a:extLst>
          </p:cNvPr>
          <p:cNvSpPr/>
          <p:nvPr/>
        </p:nvSpPr>
        <p:spPr>
          <a:xfrm>
            <a:off x="9662949" y="6137029"/>
            <a:ext cx="138430" cy="191770"/>
          </a:xfrm>
          <a:custGeom>
            <a:avLst/>
            <a:gdLst/>
            <a:ahLst/>
            <a:cxnLst/>
            <a:rect l="l" t="t" r="r" b="b"/>
            <a:pathLst>
              <a:path w="138429" h="191770">
                <a:moveTo>
                  <a:pt x="137922" y="0"/>
                </a:moveTo>
                <a:lnTo>
                  <a:pt x="101092" y="0"/>
                </a:lnTo>
                <a:lnTo>
                  <a:pt x="101092" y="72390"/>
                </a:lnTo>
                <a:lnTo>
                  <a:pt x="37084" y="72390"/>
                </a:lnTo>
                <a:lnTo>
                  <a:pt x="37084" y="0"/>
                </a:lnTo>
                <a:lnTo>
                  <a:pt x="0" y="0"/>
                </a:lnTo>
                <a:lnTo>
                  <a:pt x="0" y="72390"/>
                </a:lnTo>
                <a:lnTo>
                  <a:pt x="0" y="107950"/>
                </a:lnTo>
                <a:lnTo>
                  <a:pt x="0" y="191770"/>
                </a:lnTo>
                <a:lnTo>
                  <a:pt x="37084" y="191770"/>
                </a:lnTo>
                <a:lnTo>
                  <a:pt x="37084" y="107950"/>
                </a:lnTo>
                <a:lnTo>
                  <a:pt x="101092" y="107950"/>
                </a:lnTo>
                <a:lnTo>
                  <a:pt x="101092" y="191770"/>
                </a:lnTo>
                <a:lnTo>
                  <a:pt x="137922" y="191770"/>
                </a:lnTo>
                <a:lnTo>
                  <a:pt x="137922" y="107950"/>
                </a:lnTo>
                <a:lnTo>
                  <a:pt x="137922" y="72390"/>
                </a:lnTo>
                <a:lnTo>
                  <a:pt x="137922" y="0"/>
                </a:lnTo>
                <a:close/>
              </a:path>
            </a:pathLst>
          </a:custGeom>
          <a:solidFill>
            <a:srgbClr val="00030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51">
            <a:extLst>
              <a:ext uri="{FF2B5EF4-FFF2-40B4-BE49-F238E27FC236}">
                <a16:creationId xmlns:a16="http://schemas.microsoft.com/office/drawing/2014/main" id="{1466907D-CA97-4518-A3EC-CBA18B896444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844431" y="6137055"/>
            <a:ext cx="139699" cy="191491"/>
          </a:xfrm>
          <a:prstGeom prst="rect">
            <a:avLst/>
          </a:prstGeom>
        </p:spPr>
      </p:pic>
      <p:sp>
        <p:nvSpPr>
          <p:cNvPr id="39" name="object 52">
            <a:extLst>
              <a:ext uri="{FF2B5EF4-FFF2-40B4-BE49-F238E27FC236}">
                <a16:creationId xmlns:a16="http://schemas.microsoft.com/office/drawing/2014/main" id="{13E87194-16AC-4111-9FEB-9699211E98A0}"/>
              </a:ext>
            </a:extLst>
          </p:cNvPr>
          <p:cNvSpPr/>
          <p:nvPr/>
        </p:nvSpPr>
        <p:spPr>
          <a:xfrm>
            <a:off x="10028188" y="6137029"/>
            <a:ext cx="280670" cy="191770"/>
          </a:xfrm>
          <a:custGeom>
            <a:avLst/>
            <a:gdLst/>
            <a:ahLst/>
            <a:cxnLst/>
            <a:rect l="l" t="t" r="r" b="b"/>
            <a:pathLst>
              <a:path w="280669" h="191770">
                <a:moveTo>
                  <a:pt x="104521" y="0"/>
                </a:moveTo>
                <a:lnTo>
                  <a:pt x="0" y="0"/>
                </a:lnTo>
                <a:lnTo>
                  <a:pt x="0" y="35560"/>
                </a:lnTo>
                <a:lnTo>
                  <a:pt x="0" y="69850"/>
                </a:lnTo>
                <a:lnTo>
                  <a:pt x="0" y="105410"/>
                </a:lnTo>
                <a:lnTo>
                  <a:pt x="0" y="156210"/>
                </a:lnTo>
                <a:lnTo>
                  <a:pt x="0" y="191770"/>
                </a:lnTo>
                <a:lnTo>
                  <a:pt x="104521" y="191770"/>
                </a:lnTo>
                <a:lnTo>
                  <a:pt x="104521" y="156210"/>
                </a:lnTo>
                <a:lnTo>
                  <a:pt x="36207" y="156210"/>
                </a:lnTo>
                <a:lnTo>
                  <a:pt x="36207" y="105410"/>
                </a:lnTo>
                <a:lnTo>
                  <a:pt x="104521" y="105410"/>
                </a:lnTo>
                <a:lnTo>
                  <a:pt x="104521" y="69850"/>
                </a:lnTo>
                <a:lnTo>
                  <a:pt x="36207" y="69850"/>
                </a:lnTo>
                <a:lnTo>
                  <a:pt x="36207" y="35560"/>
                </a:lnTo>
                <a:lnTo>
                  <a:pt x="104521" y="35560"/>
                </a:lnTo>
                <a:lnTo>
                  <a:pt x="104521" y="0"/>
                </a:lnTo>
                <a:close/>
              </a:path>
              <a:path w="280669" h="191770">
                <a:moveTo>
                  <a:pt x="280174" y="104317"/>
                </a:moveTo>
                <a:lnTo>
                  <a:pt x="214134" y="104317"/>
                </a:lnTo>
                <a:lnTo>
                  <a:pt x="214134" y="137388"/>
                </a:lnTo>
                <a:lnTo>
                  <a:pt x="280174" y="137388"/>
                </a:lnTo>
                <a:lnTo>
                  <a:pt x="280174" y="104317"/>
                </a:lnTo>
                <a:close/>
              </a:path>
            </a:pathLst>
          </a:custGeom>
          <a:solidFill>
            <a:srgbClr val="00030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53">
            <a:extLst>
              <a:ext uri="{FF2B5EF4-FFF2-40B4-BE49-F238E27FC236}">
                <a16:creationId xmlns:a16="http://schemas.microsoft.com/office/drawing/2014/main" id="{81C577D5-11AD-48C6-A6FA-2E92094D7738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0427616" y="6137029"/>
            <a:ext cx="292607" cy="191769"/>
          </a:xfrm>
          <a:prstGeom prst="rect">
            <a:avLst/>
          </a:prstGeom>
        </p:spPr>
      </p:pic>
      <p:pic>
        <p:nvPicPr>
          <p:cNvPr id="41" name="object 54">
            <a:extLst>
              <a:ext uri="{FF2B5EF4-FFF2-40B4-BE49-F238E27FC236}">
                <a16:creationId xmlns:a16="http://schemas.microsoft.com/office/drawing/2014/main" id="{4EEBD23F-A69D-4DF6-8C9D-F07D7068267A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0748291" y="6137055"/>
            <a:ext cx="113919" cy="191491"/>
          </a:xfrm>
          <a:prstGeom prst="rect">
            <a:avLst/>
          </a:prstGeom>
        </p:spPr>
      </p:pic>
      <p:pic>
        <p:nvPicPr>
          <p:cNvPr id="42" name="object 55">
            <a:extLst>
              <a:ext uri="{FF2B5EF4-FFF2-40B4-BE49-F238E27FC236}">
                <a16:creationId xmlns:a16="http://schemas.microsoft.com/office/drawing/2014/main" id="{DC1C928B-1930-4275-ADBA-C765E333E3D4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882275" y="6137055"/>
            <a:ext cx="184530" cy="191491"/>
          </a:xfrm>
          <a:prstGeom prst="rect">
            <a:avLst/>
          </a:prstGeom>
        </p:spPr>
      </p:pic>
      <p:sp>
        <p:nvSpPr>
          <p:cNvPr id="43" name="object 56">
            <a:extLst>
              <a:ext uri="{FF2B5EF4-FFF2-40B4-BE49-F238E27FC236}">
                <a16:creationId xmlns:a16="http://schemas.microsoft.com/office/drawing/2014/main" id="{C408F372-455B-4326-9B42-FE3F483EF3DB}"/>
              </a:ext>
            </a:extLst>
          </p:cNvPr>
          <p:cNvSpPr/>
          <p:nvPr/>
        </p:nvSpPr>
        <p:spPr>
          <a:xfrm>
            <a:off x="11094874" y="6137029"/>
            <a:ext cx="269240" cy="191770"/>
          </a:xfrm>
          <a:custGeom>
            <a:avLst/>
            <a:gdLst/>
            <a:ahLst/>
            <a:cxnLst/>
            <a:rect l="l" t="t" r="r" b="b"/>
            <a:pathLst>
              <a:path w="269240" h="191770">
                <a:moveTo>
                  <a:pt x="137922" y="0"/>
                </a:moveTo>
                <a:lnTo>
                  <a:pt x="101092" y="0"/>
                </a:lnTo>
                <a:lnTo>
                  <a:pt x="101092" y="72390"/>
                </a:lnTo>
                <a:lnTo>
                  <a:pt x="37084" y="72390"/>
                </a:lnTo>
                <a:lnTo>
                  <a:pt x="37084" y="0"/>
                </a:lnTo>
                <a:lnTo>
                  <a:pt x="0" y="0"/>
                </a:lnTo>
                <a:lnTo>
                  <a:pt x="0" y="72390"/>
                </a:lnTo>
                <a:lnTo>
                  <a:pt x="0" y="107950"/>
                </a:lnTo>
                <a:lnTo>
                  <a:pt x="0" y="191770"/>
                </a:lnTo>
                <a:lnTo>
                  <a:pt x="37084" y="191770"/>
                </a:lnTo>
                <a:lnTo>
                  <a:pt x="37084" y="107950"/>
                </a:lnTo>
                <a:lnTo>
                  <a:pt x="101092" y="107950"/>
                </a:lnTo>
                <a:lnTo>
                  <a:pt x="101092" y="191770"/>
                </a:lnTo>
                <a:lnTo>
                  <a:pt x="137922" y="191770"/>
                </a:lnTo>
                <a:lnTo>
                  <a:pt x="137922" y="107950"/>
                </a:lnTo>
                <a:lnTo>
                  <a:pt x="137922" y="72390"/>
                </a:lnTo>
                <a:lnTo>
                  <a:pt x="137922" y="0"/>
                </a:lnTo>
                <a:close/>
              </a:path>
              <a:path w="269240" h="191770">
                <a:moveTo>
                  <a:pt x="268859" y="0"/>
                </a:moveTo>
                <a:lnTo>
                  <a:pt x="163068" y="0"/>
                </a:lnTo>
                <a:lnTo>
                  <a:pt x="163068" y="35560"/>
                </a:lnTo>
                <a:lnTo>
                  <a:pt x="196850" y="35560"/>
                </a:lnTo>
                <a:lnTo>
                  <a:pt x="196850" y="191770"/>
                </a:lnTo>
                <a:lnTo>
                  <a:pt x="233934" y="191770"/>
                </a:lnTo>
                <a:lnTo>
                  <a:pt x="233934" y="35560"/>
                </a:lnTo>
                <a:lnTo>
                  <a:pt x="268859" y="35560"/>
                </a:lnTo>
                <a:lnTo>
                  <a:pt x="268859" y="0"/>
                </a:lnTo>
                <a:close/>
              </a:path>
            </a:pathLst>
          </a:custGeom>
          <a:solidFill>
            <a:srgbClr val="00030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object 57">
            <a:extLst>
              <a:ext uri="{FF2B5EF4-FFF2-40B4-BE49-F238E27FC236}">
                <a16:creationId xmlns:a16="http://schemas.microsoft.com/office/drawing/2014/main" id="{9AAD5DA9-5619-454C-B0BE-E5931DDE4522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203846" y="6455588"/>
            <a:ext cx="365734" cy="201087"/>
          </a:xfrm>
          <a:prstGeom prst="rect">
            <a:avLst/>
          </a:prstGeom>
        </p:spPr>
      </p:pic>
      <p:sp>
        <p:nvSpPr>
          <p:cNvPr id="45" name="object 58">
            <a:extLst>
              <a:ext uri="{FF2B5EF4-FFF2-40B4-BE49-F238E27FC236}">
                <a16:creationId xmlns:a16="http://schemas.microsoft.com/office/drawing/2014/main" id="{70F35BDB-8CBE-4B56-A257-AC81D644A7DC}"/>
              </a:ext>
            </a:extLst>
          </p:cNvPr>
          <p:cNvSpPr/>
          <p:nvPr/>
        </p:nvSpPr>
        <p:spPr>
          <a:xfrm>
            <a:off x="8601267" y="6460879"/>
            <a:ext cx="715645" cy="190500"/>
          </a:xfrm>
          <a:custGeom>
            <a:avLst/>
            <a:gdLst/>
            <a:ahLst/>
            <a:cxnLst/>
            <a:rect l="l" t="t" r="r" b="b"/>
            <a:pathLst>
              <a:path w="715645" h="190500">
                <a:moveTo>
                  <a:pt x="137883" y="0"/>
                </a:moveTo>
                <a:lnTo>
                  <a:pt x="0" y="0"/>
                </a:lnTo>
                <a:lnTo>
                  <a:pt x="0" y="33020"/>
                </a:lnTo>
                <a:lnTo>
                  <a:pt x="0" y="190500"/>
                </a:lnTo>
                <a:lnTo>
                  <a:pt x="37071" y="190500"/>
                </a:lnTo>
                <a:lnTo>
                  <a:pt x="37071" y="33020"/>
                </a:lnTo>
                <a:lnTo>
                  <a:pt x="101079" y="33020"/>
                </a:lnTo>
                <a:lnTo>
                  <a:pt x="101079" y="190500"/>
                </a:lnTo>
                <a:lnTo>
                  <a:pt x="137883" y="190500"/>
                </a:lnTo>
                <a:lnTo>
                  <a:pt x="137883" y="33020"/>
                </a:lnTo>
                <a:lnTo>
                  <a:pt x="137883" y="0"/>
                </a:lnTo>
                <a:close/>
              </a:path>
              <a:path w="715645" h="190500">
                <a:moveTo>
                  <a:pt x="286486" y="0"/>
                </a:moveTo>
                <a:lnTo>
                  <a:pt x="181940" y="0"/>
                </a:lnTo>
                <a:lnTo>
                  <a:pt x="181940" y="35560"/>
                </a:lnTo>
                <a:lnTo>
                  <a:pt x="181940" y="69850"/>
                </a:lnTo>
                <a:lnTo>
                  <a:pt x="181940" y="105410"/>
                </a:lnTo>
                <a:lnTo>
                  <a:pt x="181940" y="154940"/>
                </a:lnTo>
                <a:lnTo>
                  <a:pt x="181940" y="190500"/>
                </a:lnTo>
                <a:lnTo>
                  <a:pt x="286486" y="190500"/>
                </a:lnTo>
                <a:lnTo>
                  <a:pt x="286486" y="154940"/>
                </a:lnTo>
                <a:lnTo>
                  <a:pt x="218211" y="154940"/>
                </a:lnTo>
                <a:lnTo>
                  <a:pt x="218211" y="105410"/>
                </a:lnTo>
                <a:lnTo>
                  <a:pt x="286486" y="105410"/>
                </a:lnTo>
                <a:lnTo>
                  <a:pt x="286486" y="69850"/>
                </a:lnTo>
                <a:lnTo>
                  <a:pt x="218211" y="69850"/>
                </a:lnTo>
                <a:lnTo>
                  <a:pt x="218211" y="35560"/>
                </a:lnTo>
                <a:lnTo>
                  <a:pt x="286486" y="35560"/>
                </a:lnTo>
                <a:lnTo>
                  <a:pt x="286486" y="0"/>
                </a:lnTo>
                <a:close/>
              </a:path>
              <a:path w="715645" h="190500">
                <a:moveTo>
                  <a:pt x="534250" y="0"/>
                </a:moveTo>
                <a:lnTo>
                  <a:pt x="497179" y="0"/>
                </a:lnTo>
                <a:lnTo>
                  <a:pt x="497179" y="158750"/>
                </a:lnTo>
                <a:lnTo>
                  <a:pt x="445173" y="158750"/>
                </a:lnTo>
                <a:lnTo>
                  <a:pt x="445173" y="0"/>
                </a:lnTo>
                <a:lnTo>
                  <a:pt x="408368" y="0"/>
                </a:lnTo>
                <a:lnTo>
                  <a:pt x="408368" y="158750"/>
                </a:lnTo>
                <a:lnTo>
                  <a:pt x="357162" y="158750"/>
                </a:lnTo>
                <a:lnTo>
                  <a:pt x="357162" y="0"/>
                </a:lnTo>
                <a:lnTo>
                  <a:pt x="320090" y="0"/>
                </a:lnTo>
                <a:lnTo>
                  <a:pt x="320090" y="158750"/>
                </a:lnTo>
                <a:lnTo>
                  <a:pt x="320090" y="190500"/>
                </a:lnTo>
                <a:lnTo>
                  <a:pt x="534250" y="190500"/>
                </a:lnTo>
                <a:lnTo>
                  <a:pt x="534250" y="158750"/>
                </a:lnTo>
                <a:lnTo>
                  <a:pt x="534250" y="0"/>
                </a:lnTo>
                <a:close/>
              </a:path>
              <a:path w="715645" h="190500">
                <a:moveTo>
                  <a:pt x="715289" y="0"/>
                </a:moveTo>
                <a:lnTo>
                  <a:pt x="678484" y="0"/>
                </a:lnTo>
                <a:lnTo>
                  <a:pt x="678484" y="72390"/>
                </a:lnTo>
                <a:lnTo>
                  <a:pt x="614476" y="72390"/>
                </a:lnTo>
                <a:lnTo>
                  <a:pt x="614476" y="0"/>
                </a:lnTo>
                <a:lnTo>
                  <a:pt x="577405" y="0"/>
                </a:lnTo>
                <a:lnTo>
                  <a:pt x="577405" y="72390"/>
                </a:lnTo>
                <a:lnTo>
                  <a:pt x="577405" y="106680"/>
                </a:lnTo>
                <a:lnTo>
                  <a:pt x="577405" y="190500"/>
                </a:lnTo>
                <a:lnTo>
                  <a:pt x="614476" y="190500"/>
                </a:lnTo>
                <a:lnTo>
                  <a:pt x="614476" y="106680"/>
                </a:lnTo>
                <a:lnTo>
                  <a:pt x="678484" y="106680"/>
                </a:lnTo>
                <a:lnTo>
                  <a:pt x="678484" y="190500"/>
                </a:lnTo>
                <a:lnTo>
                  <a:pt x="715289" y="190500"/>
                </a:lnTo>
                <a:lnTo>
                  <a:pt x="715289" y="106680"/>
                </a:lnTo>
                <a:lnTo>
                  <a:pt x="715289" y="72390"/>
                </a:lnTo>
                <a:lnTo>
                  <a:pt x="715289" y="0"/>
                </a:lnTo>
                <a:close/>
              </a:path>
            </a:pathLst>
          </a:custGeom>
          <a:solidFill>
            <a:srgbClr val="00030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59">
            <a:extLst>
              <a:ext uri="{FF2B5EF4-FFF2-40B4-BE49-F238E27FC236}">
                <a16:creationId xmlns:a16="http://schemas.microsoft.com/office/drawing/2014/main" id="{A3B54179-5662-49FD-A4CE-F0F1F082D916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350745" y="6455588"/>
            <a:ext cx="198912" cy="201087"/>
          </a:xfrm>
          <a:prstGeom prst="rect">
            <a:avLst/>
          </a:prstGeom>
        </p:spPr>
      </p:pic>
      <p:pic>
        <p:nvPicPr>
          <p:cNvPr id="47" name="object 60">
            <a:extLst>
              <a:ext uri="{FF2B5EF4-FFF2-40B4-BE49-F238E27FC236}">
                <a16:creationId xmlns:a16="http://schemas.microsoft.com/office/drawing/2014/main" id="{11D65FB1-66EB-43C3-845F-076CE97258D7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584081" y="6455588"/>
            <a:ext cx="313047" cy="201087"/>
          </a:xfrm>
          <a:prstGeom prst="rect">
            <a:avLst/>
          </a:prstGeom>
        </p:spPr>
      </p:pic>
      <p:sp>
        <p:nvSpPr>
          <p:cNvPr id="48" name="object 61">
            <a:extLst>
              <a:ext uri="{FF2B5EF4-FFF2-40B4-BE49-F238E27FC236}">
                <a16:creationId xmlns:a16="http://schemas.microsoft.com/office/drawing/2014/main" id="{A7962C07-13AF-48FD-8D54-AB6CCF7E2B83}"/>
              </a:ext>
            </a:extLst>
          </p:cNvPr>
          <p:cNvSpPr/>
          <p:nvPr/>
        </p:nvSpPr>
        <p:spPr>
          <a:xfrm>
            <a:off x="10006090" y="6460396"/>
            <a:ext cx="1077595" cy="220345"/>
          </a:xfrm>
          <a:custGeom>
            <a:avLst/>
            <a:gdLst/>
            <a:ahLst/>
            <a:cxnLst/>
            <a:rect l="l" t="t" r="r" b="b"/>
            <a:pathLst>
              <a:path w="1077594" h="220345">
                <a:moveTo>
                  <a:pt x="120027" y="132676"/>
                </a:moveTo>
                <a:lnTo>
                  <a:pt x="119380" y="122923"/>
                </a:lnTo>
                <a:lnTo>
                  <a:pt x="117449" y="113842"/>
                </a:lnTo>
                <a:lnTo>
                  <a:pt x="114236" y="105435"/>
                </a:lnTo>
                <a:lnTo>
                  <a:pt x="113868" y="104813"/>
                </a:lnTo>
                <a:lnTo>
                  <a:pt x="109740" y="97701"/>
                </a:lnTo>
                <a:lnTo>
                  <a:pt x="104279" y="90919"/>
                </a:lnTo>
                <a:lnTo>
                  <a:pt x="98196" y="85305"/>
                </a:lnTo>
                <a:lnTo>
                  <a:pt x="91465" y="80860"/>
                </a:lnTo>
                <a:lnTo>
                  <a:pt x="84086" y="77609"/>
                </a:lnTo>
                <a:lnTo>
                  <a:pt x="84086" y="140106"/>
                </a:lnTo>
                <a:lnTo>
                  <a:pt x="81800" y="145973"/>
                </a:lnTo>
                <a:lnTo>
                  <a:pt x="45478" y="156819"/>
                </a:lnTo>
                <a:lnTo>
                  <a:pt x="36334" y="156819"/>
                </a:lnTo>
                <a:lnTo>
                  <a:pt x="36334" y="104813"/>
                </a:lnTo>
                <a:lnTo>
                  <a:pt x="43827" y="104813"/>
                </a:lnTo>
                <a:lnTo>
                  <a:pt x="81559" y="120510"/>
                </a:lnTo>
                <a:lnTo>
                  <a:pt x="84086" y="140106"/>
                </a:lnTo>
                <a:lnTo>
                  <a:pt x="84086" y="77609"/>
                </a:lnTo>
                <a:lnTo>
                  <a:pt x="75793" y="75272"/>
                </a:lnTo>
                <a:lnTo>
                  <a:pt x="66395" y="73609"/>
                </a:lnTo>
                <a:lnTo>
                  <a:pt x="55892" y="72605"/>
                </a:lnTo>
                <a:lnTo>
                  <a:pt x="44323" y="72275"/>
                </a:lnTo>
                <a:lnTo>
                  <a:pt x="36334" y="72275"/>
                </a:lnTo>
                <a:lnTo>
                  <a:pt x="36334" y="35204"/>
                </a:lnTo>
                <a:lnTo>
                  <a:pt x="100342" y="35204"/>
                </a:lnTo>
                <a:lnTo>
                  <a:pt x="100342" y="0"/>
                </a:lnTo>
                <a:lnTo>
                  <a:pt x="0" y="0"/>
                </a:lnTo>
                <a:lnTo>
                  <a:pt x="0" y="191490"/>
                </a:lnTo>
                <a:lnTo>
                  <a:pt x="53721" y="191490"/>
                </a:lnTo>
                <a:lnTo>
                  <a:pt x="91198" y="184023"/>
                </a:lnTo>
                <a:lnTo>
                  <a:pt x="118097" y="150672"/>
                </a:lnTo>
                <a:lnTo>
                  <a:pt x="119545" y="142176"/>
                </a:lnTo>
                <a:lnTo>
                  <a:pt x="120027" y="132676"/>
                </a:lnTo>
                <a:close/>
              </a:path>
              <a:path w="1077594" h="220345">
                <a:moveTo>
                  <a:pt x="298208" y="0"/>
                </a:moveTo>
                <a:lnTo>
                  <a:pt x="260743" y="0"/>
                </a:lnTo>
                <a:lnTo>
                  <a:pt x="223659" y="106984"/>
                </a:lnTo>
                <a:lnTo>
                  <a:pt x="178447" y="0"/>
                </a:lnTo>
                <a:lnTo>
                  <a:pt x="137299" y="0"/>
                </a:lnTo>
                <a:lnTo>
                  <a:pt x="205371" y="148107"/>
                </a:lnTo>
                <a:lnTo>
                  <a:pt x="201688" y="152641"/>
                </a:lnTo>
                <a:lnTo>
                  <a:pt x="198386" y="155879"/>
                </a:lnTo>
                <a:lnTo>
                  <a:pt x="193052" y="159842"/>
                </a:lnTo>
                <a:lnTo>
                  <a:pt x="189623" y="160820"/>
                </a:lnTo>
                <a:lnTo>
                  <a:pt x="185432" y="160820"/>
                </a:lnTo>
                <a:lnTo>
                  <a:pt x="178447" y="159778"/>
                </a:lnTo>
                <a:lnTo>
                  <a:pt x="171424" y="156654"/>
                </a:lnTo>
                <a:lnTo>
                  <a:pt x="164350" y="151434"/>
                </a:lnTo>
                <a:lnTo>
                  <a:pt x="157238" y="144145"/>
                </a:lnTo>
                <a:lnTo>
                  <a:pt x="133223" y="168148"/>
                </a:lnTo>
                <a:lnTo>
                  <a:pt x="145516" y="180340"/>
                </a:lnTo>
                <a:lnTo>
                  <a:pt x="158356" y="189052"/>
                </a:lnTo>
                <a:lnTo>
                  <a:pt x="171754" y="194284"/>
                </a:lnTo>
                <a:lnTo>
                  <a:pt x="185686" y="196024"/>
                </a:lnTo>
                <a:lnTo>
                  <a:pt x="194297" y="195275"/>
                </a:lnTo>
                <a:lnTo>
                  <a:pt x="233438" y="166446"/>
                </a:lnTo>
                <a:lnTo>
                  <a:pt x="247154" y="137172"/>
                </a:lnTo>
                <a:lnTo>
                  <a:pt x="298208" y="0"/>
                </a:lnTo>
                <a:close/>
              </a:path>
              <a:path w="1077594" h="220345">
                <a:moveTo>
                  <a:pt x="505091" y="157353"/>
                </a:moveTo>
                <a:lnTo>
                  <a:pt x="483882" y="157353"/>
                </a:lnTo>
                <a:lnTo>
                  <a:pt x="446036" y="61087"/>
                </a:lnTo>
                <a:lnTo>
                  <a:pt x="446036" y="157353"/>
                </a:lnTo>
                <a:lnTo>
                  <a:pt x="361835" y="157353"/>
                </a:lnTo>
                <a:lnTo>
                  <a:pt x="403872" y="50355"/>
                </a:lnTo>
                <a:lnTo>
                  <a:pt x="446036" y="157353"/>
                </a:lnTo>
                <a:lnTo>
                  <a:pt x="446036" y="61087"/>
                </a:lnTo>
                <a:lnTo>
                  <a:pt x="441820" y="50355"/>
                </a:lnTo>
                <a:lnTo>
                  <a:pt x="422033" y="0"/>
                </a:lnTo>
                <a:lnTo>
                  <a:pt x="385203" y="0"/>
                </a:lnTo>
                <a:lnTo>
                  <a:pt x="323735" y="157353"/>
                </a:lnTo>
                <a:lnTo>
                  <a:pt x="302399" y="157353"/>
                </a:lnTo>
                <a:lnTo>
                  <a:pt x="302399" y="220027"/>
                </a:lnTo>
                <a:lnTo>
                  <a:pt x="337705" y="220027"/>
                </a:lnTo>
                <a:lnTo>
                  <a:pt x="337705" y="191490"/>
                </a:lnTo>
                <a:lnTo>
                  <a:pt x="469912" y="191490"/>
                </a:lnTo>
                <a:lnTo>
                  <a:pt x="469912" y="220027"/>
                </a:lnTo>
                <a:lnTo>
                  <a:pt x="505091" y="220027"/>
                </a:lnTo>
                <a:lnTo>
                  <a:pt x="505091" y="191490"/>
                </a:lnTo>
                <a:lnTo>
                  <a:pt x="505091" y="157353"/>
                </a:lnTo>
                <a:close/>
              </a:path>
              <a:path w="1077594" h="220345">
                <a:moveTo>
                  <a:pt x="674890" y="0"/>
                </a:moveTo>
                <a:lnTo>
                  <a:pt x="637298" y="0"/>
                </a:lnTo>
                <a:lnTo>
                  <a:pt x="600214" y="106984"/>
                </a:lnTo>
                <a:lnTo>
                  <a:pt x="555002" y="0"/>
                </a:lnTo>
                <a:lnTo>
                  <a:pt x="513854" y="0"/>
                </a:lnTo>
                <a:lnTo>
                  <a:pt x="582053" y="148107"/>
                </a:lnTo>
                <a:lnTo>
                  <a:pt x="578243" y="152641"/>
                </a:lnTo>
                <a:lnTo>
                  <a:pt x="575068" y="155879"/>
                </a:lnTo>
                <a:lnTo>
                  <a:pt x="569734" y="159842"/>
                </a:lnTo>
                <a:lnTo>
                  <a:pt x="566178" y="160820"/>
                </a:lnTo>
                <a:lnTo>
                  <a:pt x="562114" y="160820"/>
                </a:lnTo>
                <a:lnTo>
                  <a:pt x="555117" y="159778"/>
                </a:lnTo>
                <a:lnTo>
                  <a:pt x="548055" y="156654"/>
                </a:lnTo>
                <a:lnTo>
                  <a:pt x="540981" y="151434"/>
                </a:lnTo>
                <a:lnTo>
                  <a:pt x="533920" y="144145"/>
                </a:lnTo>
                <a:lnTo>
                  <a:pt x="509917" y="168148"/>
                </a:lnTo>
                <a:lnTo>
                  <a:pt x="522173" y="180340"/>
                </a:lnTo>
                <a:lnTo>
                  <a:pt x="535000" y="189052"/>
                </a:lnTo>
                <a:lnTo>
                  <a:pt x="548386" y="194284"/>
                </a:lnTo>
                <a:lnTo>
                  <a:pt x="562368" y="196024"/>
                </a:lnTo>
                <a:lnTo>
                  <a:pt x="570928" y="195275"/>
                </a:lnTo>
                <a:lnTo>
                  <a:pt x="610120" y="166446"/>
                </a:lnTo>
                <a:lnTo>
                  <a:pt x="623836" y="137172"/>
                </a:lnTo>
                <a:lnTo>
                  <a:pt x="674890" y="0"/>
                </a:lnTo>
                <a:close/>
              </a:path>
              <a:path w="1077594" h="220345">
                <a:moveTo>
                  <a:pt x="949464" y="159232"/>
                </a:moveTo>
                <a:lnTo>
                  <a:pt x="910348" y="159232"/>
                </a:lnTo>
                <a:lnTo>
                  <a:pt x="910348" y="482"/>
                </a:lnTo>
                <a:lnTo>
                  <a:pt x="873518" y="482"/>
                </a:lnTo>
                <a:lnTo>
                  <a:pt x="873518" y="159232"/>
                </a:lnTo>
                <a:lnTo>
                  <a:pt x="821194" y="159232"/>
                </a:lnTo>
                <a:lnTo>
                  <a:pt x="821194" y="482"/>
                </a:lnTo>
                <a:lnTo>
                  <a:pt x="784364" y="482"/>
                </a:lnTo>
                <a:lnTo>
                  <a:pt x="784364" y="159232"/>
                </a:lnTo>
                <a:lnTo>
                  <a:pt x="733437" y="159232"/>
                </a:lnTo>
                <a:lnTo>
                  <a:pt x="733437" y="482"/>
                </a:lnTo>
                <a:lnTo>
                  <a:pt x="696353" y="482"/>
                </a:lnTo>
                <a:lnTo>
                  <a:pt x="696353" y="159232"/>
                </a:lnTo>
                <a:lnTo>
                  <a:pt x="696353" y="190982"/>
                </a:lnTo>
                <a:lnTo>
                  <a:pt x="915428" y="190982"/>
                </a:lnTo>
                <a:lnTo>
                  <a:pt x="915428" y="220192"/>
                </a:lnTo>
                <a:lnTo>
                  <a:pt x="949464" y="220192"/>
                </a:lnTo>
                <a:lnTo>
                  <a:pt x="949464" y="190982"/>
                </a:lnTo>
                <a:lnTo>
                  <a:pt x="949464" y="159232"/>
                </a:lnTo>
                <a:close/>
              </a:path>
              <a:path w="1077594" h="220345">
                <a:moveTo>
                  <a:pt x="1077480" y="482"/>
                </a:moveTo>
                <a:lnTo>
                  <a:pt x="972959" y="482"/>
                </a:lnTo>
                <a:lnTo>
                  <a:pt x="972959" y="36042"/>
                </a:lnTo>
                <a:lnTo>
                  <a:pt x="972959" y="70332"/>
                </a:lnTo>
                <a:lnTo>
                  <a:pt x="972959" y="105892"/>
                </a:lnTo>
                <a:lnTo>
                  <a:pt x="972959" y="155422"/>
                </a:lnTo>
                <a:lnTo>
                  <a:pt x="972959" y="190982"/>
                </a:lnTo>
                <a:lnTo>
                  <a:pt x="1077480" y="190982"/>
                </a:lnTo>
                <a:lnTo>
                  <a:pt x="1077480" y="155422"/>
                </a:lnTo>
                <a:lnTo>
                  <a:pt x="1009281" y="155422"/>
                </a:lnTo>
                <a:lnTo>
                  <a:pt x="1009281" y="105892"/>
                </a:lnTo>
                <a:lnTo>
                  <a:pt x="1077480" y="105892"/>
                </a:lnTo>
                <a:lnTo>
                  <a:pt x="1077480" y="70332"/>
                </a:lnTo>
                <a:lnTo>
                  <a:pt x="1009281" y="70332"/>
                </a:lnTo>
                <a:lnTo>
                  <a:pt x="1009281" y="36042"/>
                </a:lnTo>
                <a:lnTo>
                  <a:pt x="1077480" y="36042"/>
                </a:lnTo>
                <a:lnTo>
                  <a:pt x="1077480" y="482"/>
                </a:lnTo>
                <a:close/>
              </a:path>
            </a:pathLst>
          </a:custGeom>
          <a:solidFill>
            <a:srgbClr val="00030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62">
            <a:extLst>
              <a:ext uri="{FF2B5EF4-FFF2-40B4-BE49-F238E27FC236}">
                <a16:creationId xmlns:a16="http://schemas.microsoft.com/office/drawing/2014/main" id="{2EB50FCA-3335-4249-9411-5CD44F9EEB0B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117225" y="6455588"/>
            <a:ext cx="313047" cy="201087"/>
          </a:xfrm>
          <a:prstGeom prst="rect">
            <a:avLst/>
          </a:prstGeom>
        </p:spPr>
      </p:pic>
      <p:sp>
        <p:nvSpPr>
          <p:cNvPr id="50" name="object 63">
            <a:extLst>
              <a:ext uri="{FF2B5EF4-FFF2-40B4-BE49-F238E27FC236}">
                <a16:creationId xmlns:a16="http://schemas.microsoft.com/office/drawing/2014/main" id="{003DF57A-312D-45C2-8820-06144F317872}"/>
              </a:ext>
            </a:extLst>
          </p:cNvPr>
          <p:cNvSpPr/>
          <p:nvPr/>
        </p:nvSpPr>
        <p:spPr>
          <a:xfrm>
            <a:off x="11457967" y="6455588"/>
            <a:ext cx="45085" cy="200025"/>
          </a:xfrm>
          <a:custGeom>
            <a:avLst/>
            <a:gdLst/>
            <a:ahLst/>
            <a:cxnLst/>
            <a:rect l="l" t="t" r="r" b="b"/>
            <a:pathLst>
              <a:path w="45084" h="200025">
                <a:moveTo>
                  <a:pt x="40258" y="0"/>
                </a:moveTo>
                <a:lnTo>
                  <a:pt x="4317" y="0"/>
                </a:lnTo>
                <a:lnTo>
                  <a:pt x="4317" y="139748"/>
                </a:lnTo>
                <a:lnTo>
                  <a:pt x="40258" y="139748"/>
                </a:lnTo>
                <a:lnTo>
                  <a:pt x="40258" y="0"/>
                </a:lnTo>
                <a:close/>
              </a:path>
              <a:path w="45084" h="200025">
                <a:moveTo>
                  <a:pt x="28321" y="155216"/>
                </a:moveTo>
                <a:lnTo>
                  <a:pt x="16001" y="155216"/>
                </a:lnTo>
                <a:lnTo>
                  <a:pt x="10794" y="157394"/>
                </a:lnTo>
                <a:lnTo>
                  <a:pt x="2158" y="166063"/>
                </a:lnTo>
                <a:lnTo>
                  <a:pt x="0" y="171309"/>
                </a:lnTo>
                <a:lnTo>
                  <a:pt x="0" y="183664"/>
                </a:lnTo>
                <a:lnTo>
                  <a:pt x="2158" y="188909"/>
                </a:lnTo>
                <a:lnTo>
                  <a:pt x="6476" y="193266"/>
                </a:lnTo>
                <a:lnTo>
                  <a:pt x="10794" y="197578"/>
                </a:lnTo>
                <a:lnTo>
                  <a:pt x="16001" y="199757"/>
                </a:lnTo>
                <a:lnTo>
                  <a:pt x="28321" y="199757"/>
                </a:lnTo>
                <a:lnTo>
                  <a:pt x="33654" y="197578"/>
                </a:lnTo>
                <a:lnTo>
                  <a:pt x="37973" y="193179"/>
                </a:lnTo>
                <a:lnTo>
                  <a:pt x="42417" y="188776"/>
                </a:lnTo>
                <a:lnTo>
                  <a:pt x="44541" y="183664"/>
                </a:lnTo>
                <a:lnTo>
                  <a:pt x="44576" y="171309"/>
                </a:lnTo>
                <a:lnTo>
                  <a:pt x="42417" y="166063"/>
                </a:lnTo>
                <a:lnTo>
                  <a:pt x="37973" y="161707"/>
                </a:lnTo>
                <a:lnTo>
                  <a:pt x="33654" y="157394"/>
                </a:lnTo>
                <a:lnTo>
                  <a:pt x="28321" y="155216"/>
                </a:lnTo>
                <a:close/>
              </a:path>
            </a:pathLst>
          </a:custGeom>
          <a:solidFill>
            <a:srgbClr val="00030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3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77C74800-695D-4403-B6CC-88BDBB5478D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33042" y="0"/>
            <a:ext cx="1255347" cy="6858000"/>
          </a:xfrm>
          <a:prstGeom prst="rect">
            <a:avLst/>
          </a:prstGeom>
          <a:effectLst/>
        </p:spPr>
      </p:pic>
      <p:pic>
        <p:nvPicPr>
          <p:cNvPr id="5" name="object 278">
            <a:extLst>
              <a:ext uri="{FF2B5EF4-FFF2-40B4-BE49-F238E27FC236}">
                <a16:creationId xmlns:a16="http://schemas.microsoft.com/office/drawing/2014/main" id="{91019472-4DA3-4284-863F-03F84AA511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96000" cy="540766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80148619-5F86-45C3-8B72-BBEDC40DB30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-39220"/>
            <a:ext cx="6096000" cy="575022"/>
          </a:xfrm>
          <a:prstGeom prst="rect">
            <a:avLst/>
          </a:prstGeom>
        </p:spPr>
      </p:pic>
      <p:grpSp>
        <p:nvGrpSpPr>
          <p:cNvPr id="7" name="object 284">
            <a:extLst>
              <a:ext uri="{FF2B5EF4-FFF2-40B4-BE49-F238E27FC236}">
                <a16:creationId xmlns:a16="http://schemas.microsoft.com/office/drawing/2014/main" id="{53A3BB0B-B893-4604-9F96-F38F3629C84B}"/>
              </a:ext>
            </a:extLst>
          </p:cNvPr>
          <p:cNvGrpSpPr/>
          <p:nvPr/>
        </p:nvGrpSpPr>
        <p:grpSpPr>
          <a:xfrm>
            <a:off x="0" y="5036748"/>
            <a:ext cx="4434272" cy="1814129"/>
            <a:chOff x="0" y="6102381"/>
            <a:chExt cx="4942840" cy="1457960"/>
          </a:xfrm>
        </p:grpSpPr>
        <p:sp>
          <p:nvSpPr>
            <p:cNvPr id="8" name="object 287">
              <a:extLst>
                <a:ext uri="{FF2B5EF4-FFF2-40B4-BE49-F238E27FC236}">
                  <a16:creationId xmlns:a16="http://schemas.microsoft.com/office/drawing/2014/main" id="{B3B05107-CD48-4478-B0C2-C2CD9AD80876}"/>
                </a:ext>
              </a:extLst>
            </p:cNvPr>
            <p:cNvSpPr/>
            <p:nvPr/>
          </p:nvSpPr>
          <p:spPr>
            <a:xfrm>
              <a:off x="0" y="6102381"/>
              <a:ext cx="4942840" cy="1457960"/>
            </a:xfrm>
            <a:custGeom>
              <a:avLst/>
              <a:gdLst/>
              <a:ahLst/>
              <a:cxnLst/>
              <a:rect l="l" t="t" r="r" b="b"/>
              <a:pathLst>
                <a:path w="4942840" h="1457959">
                  <a:moveTo>
                    <a:pt x="0" y="0"/>
                  </a:moveTo>
                  <a:lnTo>
                    <a:pt x="0" y="1457623"/>
                  </a:lnTo>
                  <a:lnTo>
                    <a:pt x="4942726" y="14576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288">
              <a:extLst>
                <a:ext uri="{FF2B5EF4-FFF2-40B4-BE49-F238E27FC236}">
                  <a16:creationId xmlns:a16="http://schemas.microsoft.com/office/drawing/2014/main" id="{5C0D4EC2-0A58-48FA-87D1-70CEECA32CB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142807"/>
              <a:ext cx="4218017" cy="1417197"/>
            </a:xfrm>
            <a:prstGeom prst="rect">
              <a:avLst/>
            </a:prstGeom>
          </p:spPr>
        </p:pic>
      </p:grpSp>
      <p:grpSp>
        <p:nvGrpSpPr>
          <p:cNvPr id="10" name="object 58">
            <a:extLst>
              <a:ext uri="{FF2B5EF4-FFF2-40B4-BE49-F238E27FC236}">
                <a16:creationId xmlns:a16="http://schemas.microsoft.com/office/drawing/2014/main" id="{8747687C-51AB-4197-94A2-9AEC38AB387F}"/>
              </a:ext>
            </a:extLst>
          </p:cNvPr>
          <p:cNvGrpSpPr/>
          <p:nvPr/>
        </p:nvGrpSpPr>
        <p:grpSpPr>
          <a:xfrm>
            <a:off x="649373" y="798881"/>
            <a:ext cx="1198880" cy="1148080"/>
            <a:chOff x="7977543" y="280073"/>
            <a:chExt cx="1198880" cy="1148080"/>
          </a:xfrm>
        </p:grpSpPr>
        <p:sp>
          <p:nvSpPr>
            <p:cNvPr id="11" name="object 59">
              <a:extLst>
                <a:ext uri="{FF2B5EF4-FFF2-40B4-BE49-F238E27FC236}">
                  <a16:creationId xmlns:a16="http://schemas.microsoft.com/office/drawing/2014/main" id="{552E271D-FCDC-434B-BF4F-B1DD60286231}"/>
                </a:ext>
              </a:extLst>
            </p:cNvPr>
            <p:cNvSpPr/>
            <p:nvPr/>
          </p:nvSpPr>
          <p:spPr>
            <a:xfrm>
              <a:off x="7977543" y="280073"/>
              <a:ext cx="1198880" cy="491490"/>
            </a:xfrm>
            <a:custGeom>
              <a:avLst/>
              <a:gdLst/>
              <a:ahLst/>
              <a:cxnLst/>
              <a:rect l="l" t="t" r="r" b="b"/>
              <a:pathLst>
                <a:path w="1198879" h="491490">
                  <a:moveTo>
                    <a:pt x="1198397" y="0"/>
                  </a:moveTo>
                  <a:lnTo>
                    <a:pt x="0" y="0"/>
                  </a:lnTo>
                  <a:lnTo>
                    <a:pt x="0" y="491464"/>
                  </a:lnTo>
                  <a:lnTo>
                    <a:pt x="1198397" y="491464"/>
                  </a:lnTo>
                  <a:lnTo>
                    <a:pt x="1198397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0">
              <a:extLst>
                <a:ext uri="{FF2B5EF4-FFF2-40B4-BE49-F238E27FC236}">
                  <a16:creationId xmlns:a16="http://schemas.microsoft.com/office/drawing/2014/main" id="{59134BE7-7FE0-475C-9CF5-017978C578EB}"/>
                </a:ext>
              </a:extLst>
            </p:cNvPr>
            <p:cNvSpPr/>
            <p:nvPr/>
          </p:nvSpPr>
          <p:spPr>
            <a:xfrm>
              <a:off x="8005305" y="312648"/>
              <a:ext cx="1129030" cy="1115695"/>
            </a:xfrm>
            <a:custGeom>
              <a:avLst/>
              <a:gdLst/>
              <a:ahLst/>
              <a:cxnLst/>
              <a:rect l="l" t="t" r="r" b="b"/>
              <a:pathLst>
                <a:path w="1129029" h="1115695">
                  <a:moveTo>
                    <a:pt x="1128521" y="0"/>
                  </a:moveTo>
                  <a:lnTo>
                    <a:pt x="0" y="0"/>
                  </a:lnTo>
                  <a:lnTo>
                    <a:pt x="0" y="1115339"/>
                  </a:lnTo>
                  <a:lnTo>
                    <a:pt x="1128521" y="1115339"/>
                  </a:lnTo>
                  <a:lnTo>
                    <a:pt x="1128521" y="0"/>
                  </a:lnTo>
                  <a:close/>
                </a:path>
              </a:pathLst>
            </a:custGeom>
            <a:solidFill>
              <a:srgbClr val="00030A">
                <a:alpha val="39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1">
              <a:extLst>
                <a:ext uri="{FF2B5EF4-FFF2-40B4-BE49-F238E27FC236}">
                  <a16:creationId xmlns:a16="http://schemas.microsoft.com/office/drawing/2014/main" id="{3B9F2030-33F3-4538-B09F-3A65D6DC4D86}"/>
                </a:ext>
              </a:extLst>
            </p:cNvPr>
            <p:cNvSpPr/>
            <p:nvPr/>
          </p:nvSpPr>
          <p:spPr>
            <a:xfrm>
              <a:off x="8031861" y="339191"/>
              <a:ext cx="1075690" cy="1062355"/>
            </a:xfrm>
            <a:custGeom>
              <a:avLst/>
              <a:gdLst/>
              <a:ahLst/>
              <a:cxnLst/>
              <a:rect l="l" t="t" r="r" b="b"/>
              <a:pathLst>
                <a:path w="1075690" h="1062355">
                  <a:moveTo>
                    <a:pt x="1075410" y="0"/>
                  </a:moveTo>
                  <a:lnTo>
                    <a:pt x="0" y="0"/>
                  </a:lnTo>
                  <a:lnTo>
                    <a:pt x="0" y="1062240"/>
                  </a:lnTo>
                  <a:lnTo>
                    <a:pt x="1075410" y="1062240"/>
                  </a:lnTo>
                  <a:lnTo>
                    <a:pt x="10754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62">
              <a:extLst>
                <a:ext uri="{FF2B5EF4-FFF2-40B4-BE49-F238E27FC236}">
                  <a16:creationId xmlns:a16="http://schemas.microsoft.com/office/drawing/2014/main" id="{F7DAD5FC-6E7B-4E5B-882F-65043562B05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0126" y="419530"/>
              <a:ext cx="898862" cy="901586"/>
            </a:xfrm>
            <a:prstGeom prst="rect">
              <a:avLst/>
            </a:prstGeom>
          </p:spPr>
        </p:pic>
      </p:grpSp>
      <p:pic>
        <p:nvPicPr>
          <p:cNvPr id="68" name="object 70">
            <a:extLst>
              <a:ext uri="{FF2B5EF4-FFF2-40B4-BE49-F238E27FC236}">
                <a16:creationId xmlns:a16="http://schemas.microsoft.com/office/drawing/2014/main" id="{6D8C8EC2-1EF8-4755-9706-B7D594AFF9E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8490" y="2412826"/>
            <a:ext cx="2641460" cy="490982"/>
          </a:xfrm>
          <a:prstGeom prst="rect">
            <a:avLst/>
          </a:prstGeom>
        </p:spPr>
      </p:pic>
      <p:pic>
        <p:nvPicPr>
          <p:cNvPr id="85" name="object 56">
            <a:extLst>
              <a:ext uri="{FF2B5EF4-FFF2-40B4-BE49-F238E27FC236}">
                <a16:creationId xmlns:a16="http://schemas.microsoft.com/office/drawing/2014/main" id="{66550C00-836D-49D3-8F83-383B30CDDA50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54300" y="287614"/>
            <a:ext cx="2834436" cy="6349691"/>
          </a:xfrm>
          <a:prstGeom prst="rect">
            <a:avLst/>
          </a:prstGeom>
        </p:spPr>
      </p:pic>
      <p:sp>
        <p:nvSpPr>
          <p:cNvPr id="86" name="object 57">
            <a:extLst>
              <a:ext uri="{FF2B5EF4-FFF2-40B4-BE49-F238E27FC236}">
                <a16:creationId xmlns:a16="http://schemas.microsoft.com/office/drawing/2014/main" id="{D8981FB7-9B0A-463D-ABAE-164603AE63D6}"/>
              </a:ext>
            </a:extLst>
          </p:cNvPr>
          <p:cNvSpPr/>
          <p:nvPr/>
        </p:nvSpPr>
        <p:spPr>
          <a:xfrm>
            <a:off x="10560234" y="4274834"/>
            <a:ext cx="589280" cy="219366"/>
          </a:xfrm>
          <a:custGeom>
            <a:avLst/>
            <a:gdLst/>
            <a:ahLst/>
            <a:cxnLst/>
            <a:rect l="l" t="t" r="r" b="b"/>
            <a:pathLst>
              <a:path w="589280" h="236854">
                <a:moveTo>
                  <a:pt x="0" y="0"/>
                </a:moveTo>
                <a:lnTo>
                  <a:pt x="1650" y="106362"/>
                </a:lnTo>
                <a:lnTo>
                  <a:pt x="589025" y="236537"/>
                </a:lnTo>
                <a:lnTo>
                  <a:pt x="582675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3733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7" name="object 88">
            <a:extLst>
              <a:ext uri="{FF2B5EF4-FFF2-40B4-BE49-F238E27FC236}">
                <a16:creationId xmlns:a16="http://schemas.microsoft.com/office/drawing/2014/main" id="{80FA49BD-9884-4365-929A-B0F2D7E4F742}"/>
              </a:ext>
            </a:extLst>
          </p:cNvPr>
          <p:cNvGrpSpPr/>
          <p:nvPr/>
        </p:nvGrpSpPr>
        <p:grpSpPr>
          <a:xfrm>
            <a:off x="4548916" y="1050587"/>
            <a:ext cx="5261572" cy="5517172"/>
            <a:chOff x="8019491" y="2359279"/>
            <a:chExt cx="4869180" cy="4719320"/>
          </a:xfrm>
        </p:grpSpPr>
        <p:pic>
          <p:nvPicPr>
            <p:cNvPr id="88" name="object 89">
              <a:extLst>
                <a:ext uri="{FF2B5EF4-FFF2-40B4-BE49-F238E27FC236}">
                  <a16:creationId xmlns:a16="http://schemas.microsoft.com/office/drawing/2014/main" id="{6AADE2E7-06F7-499B-98B0-7FA6671E2E1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21523" y="2359279"/>
              <a:ext cx="4866690" cy="4718798"/>
            </a:xfrm>
            <a:prstGeom prst="rect">
              <a:avLst/>
            </a:prstGeom>
          </p:spPr>
        </p:pic>
        <p:sp>
          <p:nvSpPr>
            <p:cNvPr id="89" name="object 90">
              <a:extLst>
                <a:ext uri="{FF2B5EF4-FFF2-40B4-BE49-F238E27FC236}">
                  <a16:creationId xmlns:a16="http://schemas.microsoft.com/office/drawing/2014/main" id="{9C768E7C-B6C8-4FBE-95E3-DBE712B8F662}"/>
                </a:ext>
              </a:extLst>
            </p:cNvPr>
            <p:cNvSpPr/>
            <p:nvPr/>
          </p:nvSpPr>
          <p:spPr>
            <a:xfrm>
              <a:off x="8019491" y="5943320"/>
              <a:ext cx="128905" cy="8255"/>
            </a:xfrm>
            <a:custGeom>
              <a:avLst/>
              <a:gdLst/>
              <a:ahLst/>
              <a:cxnLst/>
              <a:rect l="l" t="t" r="r" b="b"/>
              <a:pathLst>
                <a:path w="128904" h="8254">
                  <a:moveTo>
                    <a:pt x="128524" y="0"/>
                  </a:moveTo>
                  <a:lnTo>
                    <a:pt x="0" y="0"/>
                  </a:lnTo>
                  <a:lnTo>
                    <a:pt x="0" y="8000"/>
                  </a:lnTo>
                  <a:lnTo>
                    <a:pt x="128524" y="8000"/>
                  </a:lnTo>
                  <a:lnTo>
                    <a:pt x="12852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1159" y="4355798"/>
            <a:ext cx="35567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ntury Gothic" panose="020B0502020202020204" pitchFamily="34" charset="0"/>
                <a:cs typeface="Adobe Devanagari" pitchFamily="18" charset="0"/>
              </a:rPr>
              <a:t>50 бюджетных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мест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endParaRPr lang="ru-RU" sz="3000" b="1" dirty="0">
              <a:cs typeface="Adobe Devanagari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2960" y="2949870"/>
            <a:ext cx="37224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Century Gothic" panose="020B0502020202020204" pitchFamily="34" charset="0"/>
              </a:rPr>
              <a:t>Квалификация: 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Наладчик </a:t>
            </a:r>
            <a:r>
              <a:rPr lang="ru-RU" sz="1000" dirty="0">
                <a:latin typeface="Century Gothic" panose="020B0502020202020204" pitchFamily="34" charset="0"/>
              </a:rPr>
              <a:t>станков и манипуляторов с программным </a:t>
            </a:r>
            <a:endParaRPr lang="ru-RU" sz="1000" dirty="0" smtClean="0">
              <a:latin typeface="Century Gothic" panose="020B0502020202020204" pitchFamily="34" charset="0"/>
            </a:endParaRPr>
          </a:p>
          <a:p>
            <a:r>
              <a:rPr lang="ru-RU" sz="1000" dirty="0" smtClean="0">
                <a:latin typeface="Century Gothic" panose="020B0502020202020204" pitchFamily="34" charset="0"/>
              </a:rPr>
              <a:t>управлением</a:t>
            </a:r>
            <a:r>
              <a:rPr lang="ru-RU" sz="1000" dirty="0">
                <a:latin typeface="Century Gothic" panose="020B0502020202020204" pitchFamily="34" charset="0"/>
              </a:rPr>
              <a:t>, станочник широкого </a:t>
            </a:r>
            <a:r>
              <a:rPr lang="ru-RU" sz="1000" dirty="0" smtClean="0">
                <a:latin typeface="Century Gothic" panose="020B0502020202020204" pitchFamily="34" charset="0"/>
              </a:rPr>
              <a:t>профиля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Форма обучения: </a:t>
            </a:r>
            <a:r>
              <a:rPr lang="ru-RU" sz="1200" dirty="0" smtClean="0">
                <a:latin typeface="Century Gothic" panose="020B0502020202020204" pitchFamily="34" charset="0"/>
              </a:rPr>
              <a:t>Очная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Основа обучения: </a:t>
            </a:r>
            <a:r>
              <a:rPr lang="ru-RU" sz="1200" dirty="0" smtClean="0">
                <a:latin typeface="Century Gothic" panose="020B0502020202020204" pitchFamily="34" charset="0"/>
              </a:rPr>
              <a:t>Бюджетная, внебюджетная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Срок обучения на базе 9 классов:</a:t>
            </a:r>
          </a:p>
          <a:p>
            <a:r>
              <a:rPr lang="ru-RU" sz="1200" dirty="0">
                <a:latin typeface="Century Gothic" panose="020B0502020202020204" pitchFamily="34" charset="0"/>
              </a:rPr>
              <a:t>2</a:t>
            </a:r>
            <a:r>
              <a:rPr lang="ru-RU" sz="1200" dirty="0" smtClean="0">
                <a:latin typeface="Century Gothic" panose="020B0502020202020204" pitchFamily="34" charset="0"/>
              </a:rPr>
              <a:t> года 5 месяцев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6136" y="1968367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47A2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15.01.23</a:t>
            </a:r>
            <a:endParaRPr lang="ru-RU" b="1" dirty="0">
              <a:solidFill>
                <a:srgbClr val="F47A2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3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9">
            <a:extLst>
              <a:ext uri="{FF2B5EF4-FFF2-40B4-BE49-F238E27FC236}">
                <a16:creationId xmlns:a16="http://schemas.microsoft.com/office/drawing/2014/main" id="{0143467E-8F55-4A9E-8FA3-FD70C2C1E479}"/>
              </a:ext>
            </a:extLst>
          </p:cNvPr>
          <p:cNvPicPr/>
          <p:nvPr/>
        </p:nvPicPr>
        <p:blipFill rotWithShape="1">
          <a:blip r:embed="rId2" cstate="print"/>
          <a:srcRect t="14844"/>
          <a:stretch/>
        </p:blipFill>
        <p:spPr>
          <a:xfrm>
            <a:off x="255662" y="3191956"/>
            <a:ext cx="3621023" cy="2910665"/>
          </a:xfrm>
          <a:prstGeom prst="rect">
            <a:avLst/>
          </a:prstGeom>
        </p:spPr>
      </p:pic>
      <p:grpSp>
        <p:nvGrpSpPr>
          <p:cNvPr id="26" name="object 20">
            <a:extLst>
              <a:ext uri="{FF2B5EF4-FFF2-40B4-BE49-F238E27FC236}">
                <a16:creationId xmlns:a16="http://schemas.microsoft.com/office/drawing/2014/main" id="{27705A90-84F7-4EE9-8D2F-F1D657D28F9C}"/>
              </a:ext>
            </a:extLst>
          </p:cNvPr>
          <p:cNvGrpSpPr/>
          <p:nvPr/>
        </p:nvGrpSpPr>
        <p:grpSpPr>
          <a:xfrm>
            <a:off x="201964" y="0"/>
            <a:ext cx="11990444" cy="1719580"/>
            <a:chOff x="201964" y="0"/>
            <a:chExt cx="7412607" cy="1719580"/>
          </a:xfrm>
        </p:grpSpPr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EC76ED80-3C39-4EFF-AAF3-D77D02625AE8}"/>
                </a:ext>
              </a:extLst>
            </p:cNvPr>
            <p:cNvSpPr/>
            <p:nvPr/>
          </p:nvSpPr>
          <p:spPr>
            <a:xfrm>
              <a:off x="1776234" y="0"/>
              <a:ext cx="1864360" cy="1719580"/>
            </a:xfrm>
            <a:custGeom>
              <a:avLst/>
              <a:gdLst/>
              <a:ahLst/>
              <a:cxnLst/>
              <a:rect l="l" t="t" r="r" b="b"/>
              <a:pathLst>
                <a:path w="1864360" h="1719580">
                  <a:moveTo>
                    <a:pt x="1859534" y="0"/>
                  </a:moveTo>
                  <a:lnTo>
                    <a:pt x="1541" y="0"/>
                  </a:lnTo>
                  <a:lnTo>
                    <a:pt x="0" y="891628"/>
                  </a:lnTo>
                  <a:lnTo>
                    <a:pt x="1864321" y="1719021"/>
                  </a:lnTo>
                  <a:lnTo>
                    <a:pt x="1864321" y="247180"/>
                  </a:lnTo>
                  <a:lnTo>
                    <a:pt x="1859534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1FDDE7C9-F0B4-4F01-BBFD-C481E629EAE6}"/>
                </a:ext>
              </a:extLst>
            </p:cNvPr>
            <p:cNvSpPr/>
            <p:nvPr/>
          </p:nvSpPr>
          <p:spPr>
            <a:xfrm>
              <a:off x="201964" y="0"/>
              <a:ext cx="7402195" cy="1658620"/>
            </a:xfrm>
            <a:custGeom>
              <a:avLst/>
              <a:gdLst/>
              <a:ahLst/>
              <a:cxnLst/>
              <a:rect l="l" t="t" r="r" b="b"/>
              <a:pathLst>
                <a:path w="7402195" h="1658620">
                  <a:moveTo>
                    <a:pt x="7397895" y="0"/>
                  </a:moveTo>
                  <a:lnTo>
                    <a:pt x="0" y="0"/>
                  </a:lnTo>
                  <a:lnTo>
                    <a:pt x="3777656" y="1658416"/>
                  </a:lnTo>
                  <a:lnTo>
                    <a:pt x="7401982" y="703567"/>
                  </a:lnTo>
                  <a:lnTo>
                    <a:pt x="7397895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FA9A75FF-7014-4B79-B34D-F811B7724A1F}"/>
                </a:ext>
              </a:extLst>
            </p:cNvPr>
            <p:cNvSpPr/>
            <p:nvPr/>
          </p:nvSpPr>
          <p:spPr>
            <a:xfrm>
              <a:off x="3107341" y="0"/>
              <a:ext cx="4507230" cy="1329055"/>
            </a:xfrm>
            <a:custGeom>
              <a:avLst/>
              <a:gdLst/>
              <a:ahLst/>
              <a:cxnLst/>
              <a:rect l="l" t="t" r="r" b="b"/>
              <a:pathLst>
                <a:path w="4507230" h="1329055">
                  <a:moveTo>
                    <a:pt x="4506663" y="0"/>
                  </a:moveTo>
                  <a:lnTo>
                    <a:pt x="0" y="0"/>
                  </a:lnTo>
                  <a:lnTo>
                    <a:pt x="4506663" y="1328784"/>
                  </a:lnTo>
                  <a:lnTo>
                    <a:pt x="4506663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EF219FD6-8C5D-4058-A4A2-5BFB19C934A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645" y="7984"/>
              <a:ext cx="3883360" cy="1320799"/>
            </a:xfrm>
            <a:prstGeom prst="rect">
              <a:avLst/>
            </a:prstGeom>
          </p:spPr>
        </p:pic>
      </p:grpSp>
      <p:grpSp>
        <p:nvGrpSpPr>
          <p:cNvPr id="43" name="object 2">
            <a:extLst>
              <a:ext uri="{FF2B5EF4-FFF2-40B4-BE49-F238E27FC236}">
                <a16:creationId xmlns:a16="http://schemas.microsoft.com/office/drawing/2014/main" id="{5B715776-8793-4EE6-B745-E81CE5ECC906}"/>
              </a:ext>
            </a:extLst>
          </p:cNvPr>
          <p:cNvGrpSpPr/>
          <p:nvPr/>
        </p:nvGrpSpPr>
        <p:grpSpPr>
          <a:xfrm>
            <a:off x="0" y="5355226"/>
            <a:ext cx="12175566" cy="1494790"/>
            <a:chOff x="0" y="6065575"/>
            <a:chExt cx="7614284" cy="1494790"/>
          </a:xfrm>
        </p:grpSpPr>
        <p:sp>
          <p:nvSpPr>
            <p:cNvPr id="44" name="object 3">
              <a:extLst>
                <a:ext uri="{FF2B5EF4-FFF2-40B4-BE49-F238E27FC236}">
                  <a16:creationId xmlns:a16="http://schemas.microsoft.com/office/drawing/2014/main" id="{294F0912-1EBC-4B76-8819-059A054C10A3}"/>
                </a:ext>
              </a:extLst>
            </p:cNvPr>
            <p:cNvSpPr/>
            <p:nvPr/>
          </p:nvSpPr>
          <p:spPr>
            <a:xfrm>
              <a:off x="4983797" y="6660029"/>
              <a:ext cx="2630805" cy="900430"/>
            </a:xfrm>
            <a:custGeom>
              <a:avLst/>
              <a:gdLst/>
              <a:ahLst/>
              <a:cxnLst/>
              <a:rect l="l" t="t" r="r" b="b"/>
              <a:pathLst>
                <a:path w="2630805" h="900429">
                  <a:moveTo>
                    <a:pt x="0" y="0"/>
                  </a:moveTo>
                  <a:lnTo>
                    <a:pt x="1467" y="899975"/>
                  </a:lnTo>
                  <a:lnTo>
                    <a:pt x="2630208" y="899975"/>
                  </a:lnTo>
                  <a:lnTo>
                    <a:pt x="2630208" y="87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">
              <a:extLst>
                <a:ext uri="{FF2B5EF4-FFF2-40B4-BE49-F238E27FC236}">
                  <a16:creationId xmlns:a16="http://schemas.microsoft.com/office/drawing/2014/main" id="{C4C333F5-8165-4361-AF00-E2E4A9C642FF}"/>
                </a:ext>
              </a:extLst>
            </p:cNvPr>
            <p:cNvSpPr/>
            <p:nvPr/>
          </p:nvSpPr>
          <p:spPr>
            <a:xfrm>
              <a:off x="2258894" y="6526780"/>
              <a:ext cx="5058410" cy="1033780"/>
            </a:xfrm>
            <a:custGeom>
              <a:avLst/>
              <a:gdLst/>
              <a:ahLst/>
              <a:cxnLst/>
              <a:rect l="l" t="t" r="r" b="b"/>
              <a:pathLst>
                <a:path w="5058410" h="1033779">
                  <a:moveTo>
                    <a:pt x="1809144" y="0"/>
                  </a:moveTo>
                  <a:lnTo>
                    <a:pt x="0" y="1033225"/>
                  </a:lnTo>
                  <a:lnTo>
                    <a:pt x="5058111" y="1033225"/>
                  </a:lnTo>
                  <a:lnTo>
                    <a:pt x="1809144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">
              <a:extLst>
                <a:ext uri="{FF2B5EF4-FFF2-40B4-BE49-F238E27FC236}">
                  <a16:creationId xmlns:a16="http://schemas.microsoft.com/office/drawing/2014/main" id="{50D3536E-346E-4DC4-97C8-9B35F3617C0B}"/>
                </a:ext>
              </a:extLst>
            </p:cNvPr>
            <p:cNvSpPr/>
            <p:nvPr/>
          </p:nvSpPr>
          <p:spPr>
            <a:xfrm>
              <a:off x="0" y="6065575"/>
              <a:ext cx="5067935" cy="1494790"/>
            </a:xfrm>
            <a:custGeom>
              <a:avLst/>
              <a:gdLst/>
              <a:ahLst/>
              <a:cxnLst/>
              <a:rect l="l" t="t" r="r" b="b"/>
              <a:pathLst>
                <a:path w="5067935" h="1494790">
                  <a:moveTo>
                    <a:pt x="0" y="0"/>
                  </a:moveTo>
                  <a:lnTo>
                    <a:pt x="0" y="1494429"/>
                  </a:lnTo>
                  <a:lnTo>
                    <a:pt x="5067544" y="1494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6">
              <a:extLst>
                <a:ext uri="{FF2B5EF4-FFF2-40B4-BE49-F238E27FC236}">
                  <a16:creationId xmlns:a16="http://schemas.microsoft.com/office/drawing/2014/main" id="{613AA403-8E73-45B5-87F5-0D4C52D7CCC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139742"/>
              <a:ext cx="4338158" cy="1420262"/>
            </a:xfrm>
            <a:prstGeom prst="rect">
              <a:avLst/>
            </a:prstGeom>
          </p:spPr>
        </p:pic>
      </p:grpSp>
      <p:sp>
        <p:nvSpPr>
          <p:cNvPr id="13" name="object 24">
            <a:extLst>
              <a:ext uri="{FF2B5EF4-FFF2-40B4-BE49-F238E27FC236}">
                <a16:creationId xmlns:a16="http://schemas.microsoft.com/office/drawing/2014/main" id="{7A1D707F-B07D-44FF-AD2B-E714A435C502}"/>
              </a:ext>
            </a:extLst>
          </p:cNvPr>
          <p:cNvSpPr/>
          <p:nvPr/>
        </p:nvSpPr>
        <p:spPr>
          <a:xfrm>
            <a:off x="201964" y="260046"/>
            <a:ext cx="1198880" cy="491490"/>
          </a:xfrm>
          <a:custGeom>
            <a:avLst/>
            <a:gdLst/>
            <a:ahLst/>
            <a:cxnLst/>
            <a:rect l="l" t="t" r="r" b="b"/>
            <a:pathLst>
              <a:path w="1198880" h="491490">
                <a:moveTo>
                  <a:pt x="1198379" y="0"/>
                </a:moveTo>
                <a:lnTo>
                  <a:pt x="0" y="0"/>
                </a:lnTo>
                <a:lnTo>
                  <a:pt x="0" y="491451"/>
                </a:lnTo>
                <a:lnTo>
                  <a:pt x="1198379" y="491451"/>
                </a:lnTo>
                <a:lnTo>
                  <a:pt x="1198379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id="{09126898-5F7C-456D-9DE3-EC8F9AD8DD23}"/>
              </a:ext>
            </a:extLst>
          </p:cNvPr>
          <p:cNvSpPr/>
          <p:nvPr/>
        </p:nvSpPr>
        <p:spPr>
          <a:xfrm>
            <a:off x="203159" y="266053"/>
            <a:ext cx="1181735" cy="1169035"/>
          </a:xfrm>
          <a:custGeom>
            <a:avLst/>
            <a:gdLst/>
            <a:ahLst/>
            <a:cxnLst/>
            <a:rect l="l" t="t" r="r" b="b"/>
            <a:pathLst>
              <a:path w="1181735" h="1169035">
                <a:moveTo>
                  <a:pt x="1181639" y="0"/>
                </a:moveTo>
                <a:lnTo>
                  <a:pt x="0" y="0"/>
                </a:lnTo>
                <a:lnTo>
                  <a:pt x="0" y="1168450"/>
                </a:lnTo>
                <a:lnTo>
                  <a:pt x="1181639" y="1168450"/>
                </a:lnTo>
                <a:lnTo>
                  <a:pt x="1181639" y="0"/>
                </a:lnTo>
                <a:close/>
              </a:path>
            </a:pathLst>
          </a:custGeom>
          <a:solidFill>
            <a:srgbClr val="000001">
              <a:alpha val="39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6">
            <a:extLst>
              <a:ext uri="{FF2B5EF4-FFF2-40B4-BE49-F238E27FC236}">
                <a16:creationId xmlns:a16="http://schemas.microsoft.com/office/drawing/2014/main" id="{99FB2AB7-5743-4624-AAC3-3528D8A32D0C}"/>
              </a:ext>
            </a:extLst>
          </p:cNvPr>
          <p:cNvSpPr/>
          <p:nvPr/>
        </p:nvSpPr>
        <p:spPr>
          <a:xfrm>
            <a:off x="256269" y="319165"/>
            <a:ext cx="1075690" cy="1062355"/>
          </a:xfrm>
          <a:custGeom>
            <a:avLst/>
            <a:gdLst/>
            <a:ahLst/>
            <a:cxnLst/>
            <a:rect l="l" t="t" r="r" b="b"/>
            <a:pathLst>
              <a:path w="1075690" h="1062355">
                <a:moveTo>
                  <a:pt x="1075418" y="0"/>
                </a:moveTo>
                <a:lnTo>
                  <a:pt x="0" y="0"/>
                </a:lnTo>
                <a:lnTo>
                  <a:pt x="0" y="1062228"/>
                </a:lnTo>
                <a:lnTo>
                  <a:pt x="1075418" y="1062228"/>
                </a:lnTo>
                <a:lnTo>
                  <a:pt x="10754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27">
            <a:extLst>
              <a:ext uri="{FF2B5EF4-FFF2-40B4-BE49-F238E27FC236}">
                <a16:creationId xmlns:a16="http://schemas.microsoft.com/office/drawing/2014/main" id="{BDD7F9DA-BCCF-4AF9-BD07-77FE069D8DF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111" y="1514730"/>
            <a:ext cx="270256" cy="191515"/>
          </a:xfrm>
          <a:prstGeom prst="rect">
            <a:avLst/>
          </a:prstGeom>
        </p:spPr>
      </p:pic>
      <p:sp>
        <p:nvSpPr>
          <p:cNvPr id="17" name="object 28">
            <a:extLst>
              <a:ext uri="{FF2B5EF4-FFF2-40B4-BE49-F238E27FC236}">
                <a16:creationId xmlns:a16="http://schemas.microsoft.com/office/drawing/2014/main" id="{35D7F202-0627-42CF-A927-77D13736EE77}"/>
              </a:ext>
            </a:extLst>
          </p:cNvPr>
          <p:cNvSpPr/>
          <p:nvPr/>
        </p:nvSpPr>
        <p:spPr>
          <a:xfrm>
            <a:off x="618258" y="1647064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24806" y="0"/>
                </a:moveTo>
                <a:lnTo>
                  <a:pt x="19432" y="0"/>
                </a:lnTo>
                <a:lnTo>
                  <a:pt x="14053" y="0"/>
                </a:lnTo>
                <a:lnTo>
                  <a:pt x="9481" y="1854"/>
                </a:lnTo>
                <a:lnTo>
                  <a:pt x="1903" y="9398"/>
                </a:lnTo>
                <a:lnTo>
                  <a:pt x="0" y="13970"/>
                </a:lnTo>
                <a:lnTo>
                  <a:pt x="0" y="24765"/>
                </a:lnTo>
                <a:lnTo>
                  <a:pt x="1903" y="29337"/>
                </a:lnTo>
                <a:lnTo>
                  <a:pt x="9481" y="36957"/>
                </a:lnTo>
                <a:lnTo>
                  <a:pt x="14053" y="38862"/>
                </a:lnTo>
                <a:lnTo>
                  <a:pt x="24806" y="38862"/>
                </a:lnTo>
                <a:lnTo>
                  <a:pt x="29378" y="36957"/>
                </a:lnTo>
                <a:lnTo>
                  <a:pt x="36957" y="29337"/>
                </a:lnTo>
                <a:lnTo>
                  <a:pt x="38862" y="24765"/>
                </a:lnTo>
                <a:lnTo>
                  <a:pt x="38862" y="13970"/>
                </a:lnTo>
                <a:lnTo>
                  <a:pt x="36957" y="9398"/>
                </a:lnTo>
                <a:lnTo>
                  <a:pt x="29378" y="1854"/>
                </a:lnTo>
                <a:lnTo>
                  <a:pt x="24806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29">
            <a:extLst>
              <a:ext uri="{FF2B5EF4-FFF2-40B4-BE49-F238E27FC236}">
                <a16:creationId xmlns:a16="http://schemas.microsoft.com/office/drawing/2014/main" id="{41C6746D-A29C-4ADC-A52F-2407F7B25D0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0465" y="1514730"/>
            <a:ext cx="266935" cy="191515"/>
          </a:xfrm>
          <a:prstGeom prst="rect">
            <a:avLst/>
          </a:prstGeom>
        </p:spPr>
      </p:pic>
      <p:sp>
        <p:nvSpPr>
          <p:cNvPr id="19" name="object 30">
            <a:extLst>
              <a:ext uri="{FF2B5EF4-FFF2-40B4-BE49-F238E27FC236}">
                <a16:creationId xmlns:a16="http://schemas.microsoft.com/office/drawing/2014/main" id="{5C86B054-B287-48F8-B3E4-8224834128C4}"/>
              </a:ext>
            </a:extLst>
          </p:cNvPr>
          <p:cNvSpPr/>
          <p:nvPr/>
        </p:nvSpPr>
        <p:spPr>
          <a:xfrm>
            <a:off x="973814" y="1647064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69">
                <a:moveTo>
                  <a:pt x="24808" y="0"/>
                </a:moveTo>
                <a:lnTo>
                  <a:pt x="19433" y="0"/>
                </a:lnTo>
                <a:lnTo>
                  <a:pt x="14055" y="0"/>
                </a:lnTo>
                <a:lnTo>
                  <a:pt x="9483" y="1854"/>
                </a:lnTo>
                <a:lnTo>
                  <a:pt x="1905" y="9398"/>
                </a:lnTo>
                <a:lnTo>
                  <a:pt x="0" y="13970"/>
                </a:lnTo>
                <a:lnTo>
                  <a:pt x="0" y="24765"/>
                </a:lnTo>
                <a:lnTo>
                  <a:pt x="1905" y="29337"/>
                </a:lnTo>
                <a:lnTo>
                  <a:pt x="9483" y="36957"/>
                </a:lnTo>
                <a:lnTo>
                  <a:pt x="14055" y="38862"/>
                </a:lnTo>
                <a:lnTo>
                  <a:pt x="24808" y="38862"/>
                </a:lnTo>
                <a:lnTo>
                  <a:pt x="29380" y="36957"/>
                </a:lnTo>
                <a:lnTo>
                  <a:pt x="36958" y="29337"/>
                </a:lnTo>
                <a:lnTo>
                  <a:pt x="38862" y="24765"/>
                </a:lnTo>
                <a:lnTo>
                  <a:pt x="38862" y="13970"/>
                </a:lnTo>
                <a:lnTo>
                  <a:pt x="36958" y="9398"/>
                </a:lnTo>
                <a:lnTo>
                  <a:pt x="29380" y="1854"/>
                </a:lnTo>
                <a:lnTo>
                  <a:pt x="24808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31">
            <a:extLst>
              <a:ext uri="{FF2B5EF4-FFF2-40B4-BE49-F238E27FC236}">
                <a16:creationId xmlns:a16="http://schemas.microsoft.com/office/drawing/2014/main" id="{EE5F2F1D-0EB7-4D80-AD40-EB8FA9ED725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6024" y="1514730"/>
            <a:ext cx="127997" cy="191515"/>
          </a:xfrm>
          <a:prstGeom prst="rect">
            <a:avLst/>
          </a:prstGeom>
        </p:spPr>
      </p:pic>
      <p:pic>
        <p:nvPicPr>
          <p:cNvPr id="21" name="object 32">
            <a:extLst>
              <a:ext uri="{FF2B5EF4-FFF2-40B4-BE49-F238E27FC236}">
                <a16:creationId xmlns:a16="http://schemas.microsoft.com/office/drawing/2014/main" id="{061135D0-F8B5-422E-951B-D94F2F992DD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92724" y="1519302"/>
            <a:ext cx="72136" cy="182372"/>
          </a:xfrm>
          <a:prstGeom prst="rect">
            <a:avLst/>
          </a:prstGeom>
        </p:spPr>
      </p:pic>
      <p:pic>
        <p:nvPicPr>
          <p:cNvPr id="22" name="object 33">
            <a:extLst>
              <a:ext uri="{FF2B5EF4-FFF2-40B4-BE49-F238E27FC236}">
                <a16:creationId xmlns:a16="http://schemas.microsoft.com/office/drawing/2014/main" id="{1678AD88-1131-4B73-AB31-9F6583EDE1F0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4550" y="400856"/>
            <a:ext cx="898866" cy="898850"/>
          </a:xfrm>
          <a:prstGeom prst="rect">
            <a:avLst/>
          </a:prstGeom>
        </p:spPr>
      </p:pic>
      <p:grpSp>
        <p:nvGrpSpPr>
          <p:cNvPr id="23" name="object 7">
            <a:extLst>
              <a:ext uri="{FF2B5EF4-FFF2-40B4-BE49-F238E27FC236}">
                <a16:creationId xmlns:a16="http://schemas.microsoft.com/office/drawing/2014/main" id="{4912E0FF-65F4-4126-8710-0F08E640E892}"/>
              </a:ext>
            </a:extLst>
          </p:cNvPr>
          <p:cNvGrpSpPr/>
          <p:nvPr/>
        </p:nvGrpSpPr>
        <p:grpSpPr>
          <a:xfrm>
            <a:off x="1495257" y="1251002"/>
            <a:ext cx="2941320" cy="493395"/>
            <a:chOff x="318405" y="1762468"/>
            <a:chExt cx="2941320" cy="493395"/>
          </a:xfrm>
        </p:grpSpPr>
        <p:sp>
          <p:nvSpPr>
            <p:cNvPr id="24" name="object 8">
              <a:extLst>
                <a:ext uri="{FF2B5EF4-FFF2-40B4-BE49-F238E27FC236}">
                  <a16:creationId xmlns:a16="http://schemas.microsoft.com/office/drawing/2014/main" id="{AAC8B58E-698E-41A5-935A-D3C8D519C6F3}"/>
                </a:ext>
              </a:extLst>
            </p:cNvPr>
            <p:cNvSpPr/>
            <p:nvPr/>
          </p:nvSpPr>
          <p:spPr>
            <a:xfrm>
              <a:off x="629475" y="1791728"/>
              <a:ext cx="924560" cy="96520"/>
            </a:xfrm>
            <a:custGeom>
              <a:avLst/>
              <a:gdLst/>
              <a:ahLst/>
              <a:cxnLst/>
              <a:rect l="l" t="t" r="r" b="b"/>
              <a:pathLst>
                <a:path w="924560" h="96519">
                  <a:moveTo>
                    <a:pt x="91592" y="63436"/>
                  </a:moveTo>
                  <a:lnTo>
                    <a:pt x="71018" y="63436"/>
                  </a:lnTo>
                  <a:lnTo>
                    <a:pt x="71018" y="2476"/>
                  </a:lnTo>
                  <a:lnTo>
                    <a:pt x="50749" y="2476"/>
                  </a:lnTo>
                  <a:lnTo>
                    <a:pt x="50749" y="63436"/>
                  </a:lnTo>
                  <a:lnTo>
                    <a:pt x="20269" y="63436"/>
                  </a:lnTo>
                  <a:lnTo>
                    <a:pt x="20269" y="2476"/>
                  </a:lnTo>
                  <a:lnTo>
                    <a:pt x="0" y="2476"/>
                  </a:lnTo>
                  <a:lnTo>
                    <a:pt x="0" y="63436"/>
                  </a:lnTo>
                  <a:lnTo>
                    <a:pt x="0" y="82486"/>
                  </a:lnTo>
                  <a:lnTo>
                    <a:pt x="72237" y="82486"/>
                  </a:lnTo>
                  <a:lnTo>
                    <a:pt x="72237" y="96456"/>
                  </a:lnTo>
                  <a:lnTo>
                    <a:pt x="91592" y="96456"/>
                  </a:lnTo>
                  <a:lnTo>
                    <a:pt x="91592" y="82486"/>
                  </a:lnTo>
                  <a:lnTo>
                    <a:pt x="91592" y="63436"/>
                  </a:lnTo>
                  <a:close/>
                </a:path>
                <a:path w="924560" h="96519">
                  <a:moveTo>
                    <a:pt x="173697" y="1981"/>
                  </a:moveTo>
                  <a:lnTo>
                    <a:pt x="163957" y="1981"/>
                  </a:lnTo>
                  <a:lnTo>
                    <a:pt x="122504" y="49504"/>
                  </a:lnTo>
                  <a:lnTo>
                    <a:pt x="122504" y="1981"/>
                  </a:lnTo>
                  <a:lnTo>
                    <a:pt x="102692" y="1981"/>
                  </a:lnTo>
                  <a:lnTo>
                    <a:pt x="102692" y="82905"/>
                  </a:lnTo>
                  <a:lnTo>
                    <a:pt x="113487" y="82905"/>
                  </a:lnTo>
                  <a:lnTo>
                    <a:pt x="153898" y="36347"/>
                  </a:lnTo>
                  <a:lnTo>
                    <a:pt x="153898" y="82905"/>
                  </a:lnTo>
                  <a:lnTo>
                    <a:pt x="173697" y="82905"/>
                  </a:lnTo>
                  <a:lnTo>
                    <a:pt x="173697" y="1981"/>
                  </a:lnTo>
                  <a:close/>
                </a:path>
                <a:path w="924560" h="96519">
                  <a:moveTo>
                    <a:pt x="274307" y="1981"/>
                  </a:moveTo>
                  <a:lnTo>
                    <a:pt x="254965" y="1981"/>
                  </a:lnTo>
                  <a:lnTo>
                    <a:pt x="254965" y="35179"/>
                  </a:lnTo>
                  <a:lnTo>
                    <a:pt x="254965" y="49403"/>
                  </a:lnTo>
                  <a:lnTo>
                    <a:pt x="252857" y="55219"/>
                  </a:lnTo>
                  <a:lnTo>
                    <a:pt x="248640" y="59639"/>
                  </a:lnTo>
                  <a:lnTo>
                    <a:pt x="244449" y="64084"/>
                  </a:lnTo>
                  <a:lnTo>
                    <a:pt x="239141" y="66294"/>
                  </a:lnTo>
                  <a:lnTo>
                    <a:pt x="226568" y="66294"/>
                  </a:lnTo>
                  <a:lnTo>
                    <a:pt x="221361" y="64033"/>
                  </a:lnTo>
                  <a:lnTo>
                    <a:pt x="212877" y="55016"/>
                  </a:lnTo>
                  <a:lnTo>
                    <a:pt x="210807" y="49403"/>
                  </a:lnTo>
                  <a:lnTo>
                    <a:pt x="210832" y="35179"/>
                  </a:lnTo>
                  <a:lnTo>
                    <a:pt x="212852" y="29667"/>
                  </a:lnTo>
                  <a:lnTo>
                    <a:pt x="217017" y="25247"/>
                  </a:lnTo>
                  <a:lnTo>
                    <a:pt x="221157" y="20802"/>
                  </a:lnTo>
                  <a:lnTo>
                    <a:pt x="226390" y="18592"/>
                  </a:lnTo>
                  <a:lnTo>
                    <a:pt x="239115" y="18592"/>
                  </a:lnTo>
                  <a:lnTo>
                    <a:pt x="244449" y="20777"/>
                  </a:lnTo>
                  <a:lnTo>
                    <a:pt x="252857" y="29489"/>
                  </a:lnTo>
                  <a:lnTo>
                    <a:pt x="254965" y="35179"/>
                  </a:lnTo>
                  <a:lnTo>
                    <a:pt x="254965" y="1981"/>
                  </a:lnTo>
                  <a:lnTo>
                    <a:pt x="254050" y="1981"/>
                  </a:lnTo>
                  <a:lnTo>
                    <a:pt x="254050" y="10871"/>
                  </a:lnTo>
                  <a:lnTo>
                    <a:pt x="250418" y="7264"/>
                  </a:lnTo>
                  <a:lnTo>
                    <a:pt x="246481" y="4521"/>
                  </a:lnTo>
                  <a:lnTo>
                    <a:pt x="237947" y="914"/>
                  </a:lnTo>
                  <a:lnTo>
                    <a:pt x="233400" y="0"/>
                  </a:lnTo>
                  <a:lnTo>
                    <a:pt x="228523" y="0"/>
                  </a:lnTo>
                  <a:lnTo>
                    <a:pt x="193268" y="25590"/>
                  </a:lnTo>
                  <a:lnTo>
                    <a:pt x="190500" y="42595"/>
                  </a:lnTo>
                  <a:lnTo>
                    <a:pt x="191211" y="51244"/>
                  </a:lnTo>
                  <a:lnTo>
                    <a:pt x="214477" y="81864"/>
                  </a:lnTo>
                  <a:lnTo>
                    <a:pt x="229133" y="84886"/>
                  </a:lnTo>
                  <a:lnTo>
                    <a:pt x="233781" y="84886"/>
                  </a:lnTo>
                  <a:lnTo>
                    <a:pt x="238125" y="84048"/>
                  </a:lnTo>
                  <a:lnTo>
                    <a:pt x="246100" y="80746"/>
                  </a:lnTo>
                  <a:lnTo>
                    <a:pt x="250088" y="78041"/>
                  </a:lnTo>
                  <a:lnTo>
                    <a:pt x="254050" y="74295"/>
                  </a:lnTo>
                  <a:lnTo>
                    <a:pt x="254050" y="82905"/>
                  </a:lnTo>
                  <a:lnTo>
                    <a:pt x="274307" y="82905"/>
                  </a:lnTo>
                  <a:lnTo>
                    <a:pt x="274307" y="74295"/>
                  </a:lnTo>
                  <a:lnTo>
                    <a:pt x="274307" y="66294"/>
                  </a:lnTo>
                  <a:lnTo>
                    <a:pt x="274307" y="18592"/>
                  </a:lnTo>
                  <a:lnTo>
                    <a:pt x="274307" y="10871"/>
                  </a:lnTo>
                  <a:lnTo>
                    <a:pt x="274307" y="1981"/>
                  </a:lnTo>
                  <a:close/>
                </a:path>
                <a:path w="924560" h="96519">
                  <a:moveTo>
                    <a:pt x="367207" y="82905"/>
                  </a:moveTo>
                  <a:lnTo>
                    <a:pt x="332536" y="1981"/>
                  </a:lnTo>
                  <a:lnTo>
                    <a:pt x="319430" y="1981"/>
                  </a:lnTo>
                  <a:lnTo>
                    <a:pt x="284988" y="82905"/>
                  </a:lnTo>
                  <a:lnTo>
                    <a:pt x="305511" y="82905"/>
                  </a:lnTo>
                  <a:lnTo>
                    <a:pt x="326237" y="31775"/>
                  </a:lnTo>
                  <a:lnTo>
                    <a:pt x="346659" y="82905"/>
                  </a:lnTo>
                  <a:lnTo>
                    <a:pt x="367207" y="82905"/>
                  </a:lnTo>
                  <a:close/>
                </a:path>
                <a:path w="924560" h="96519">
                  <a:moveTo>
                    <a:pt x="439991" y="50800"/>
                  </a:moveTo>
                  <a:lnTo>
                    <a:pt x="418503" y="31838"/>
                  </a:lnTo>
                  <a:lnTo>
                    <a:pt x="418503" y="51155"/>
                  </a:lnTo>
                  <a:lnTo>
                    <a:pt x="418503" y="60172"/>
                  </a:lnTo>
                  <a:lnTo>
                    <a:pt x="407987" y="67208"/>
                  </a:lnTo>
                  <a:lnTo>
                    <a:pt x="398094" y="67208"/>
                  </a:lnTo>
                  <a:lnTo>
                    <a:pt x="398094" y="47701"/>
                  </a:lnTo>
                  <a:lnTo>
                    <a:pt x="414528" y="47701"/>
                  </a:lnTo>
                  <a:lnTo>
                    <a:pt x="418503" y="51155"/>
                  </a:lnTo>
                  <a:lnTo>
                    <a:pt x="418503" y="31838"/>
                  </a:lnTo>
                  <a:lnTo>
                    <a:pt x="412661" y="31242"/>
                  </a:lnTo>
                  <a:lnTo>
                    <a:pt x="398094" y="31242"/>
                  </a:lnTo>
                  <a:lnTo>
                    <a:pt x="398094" y="1981"/>
                  </a:lnTo>
                  <a:lnTo>
                    <a:pt x="377812" y="1981"/>
                  </a:lnTo>
                  <a:lnTo>
                    <a:pt x="377812" y="82905"/>
                  </a:lnTo>
                  <a:lnTo>
                    <a:pt x="414362" y="82905"/>
                  </a:lnTo>
                  <a:lnTo>
                    <a:pt x="420522" y="82219"/>
                  </a:lnTo>
                  <a:lnTo>
                    <a:pt x="439991" y="63296"/>
                  </a:lnTo>
                  <a:lnTo>
                    <a:pt x="439991" y="50800"/>
                  </a:lnTo>
                  <a:close/>
                </a:path>
                <a:path w="924560" h="96519">
                  <a:moveTo>
                    <a:pt x="526529" y="1981"/>
                  </a:moveTo>
                  <a:lnTo>
                    <a:pt x="506260" y="1981"/>
                  </a:lnTo>
                  <a:lnTo>
                    <a:pt x="506260" y="31089"/>
                  </a:lnTo>
                  <a:lnTo>
                    <a:pt x="475792" y="31089"/>
                  </a:lnTo>
                  <a:lnTo>
                    <a:pt x="475792" y="1981"/>
                  </a:lnTo>
                  <a:lnTo>
                    <a:pt x="455510" y="1981"/>
                  </a:lnTo>
                  <a:lnTo>
                    <a:pt x="455510" y="82905"/>
                  </a:lnTo>
                  <a:lnTo>
                    <a:pt x="475792" y="82905"/>
                  </a:lnTo>
                  <a:lnTo>
                    <a:pt x="475792" y="49377"/>
                  </a:lnTo>
                  <a:lnTo>
                    <a:pt x="506260" y="49377"/>
                  </a:lnTo>
                  <a:lnTo>
                    <a:pt x="506260" y="82905"/>
                  </a:lnTo>
                  <a:lnTo>
                    <a:pt x="526529" y="82905"/>
                  </a:lnTo>
                  <a:lnTo>
                    <a:pt x="526529" y="1981"/>
                  </a:lnTo>
                  <a:close/>
                </a:path>
                <a:path w="924560" h="96519">
                  <a:moveTo>
                    <a:pt x="628053" y="34798"/>
                  </a:moveTo>
                  <a:lnTo>
                    <a:pt x="626173" y="27762"/>
                  </a:lnTo>
                  <a:lnTo>
                    <a:pt x="621131" y="19050"/>
                  </a:lnTo>
                  <a:lnTo>
                    <a:pt x="618604" y="14681"/>
                  </a:lnTo>
                  <a:lnTo>
                    <a:pt x="613371" y="9525"/>
                  </a:lnTo>
                  <a:lnTo>
                    <a:pt x="607491" y="6210"/>
                  </a:lnTo>
                  <a:lnTo>
                    <a:pt x="607491" y="35483"/>
                  </a:lnTo>
                  <a:lnTo>
                    <a:pt x="607453" y="49428"/>
                  </a:lnTo>
                  <a:lnTo>
                    <a:pt x="605370" y="54991"/>
                  </a:lnTo>
                  <a:lnTo>
                    <a:pt x="596912" y="63779"/>
                  </a:lnTo>
                  <a:lnTo>
                    <a:pt x="591629" y="65989"/>
                  </a:lnTo>
                  <a:lnTo>
                    <a:pt x="578904" y="65989"/>
                  </a:lnTo>
                  <a:lnTo>
                    <a:pt x="573659" y="63804"/>
                  </a:lnTo>
                  <a:lnTo>
                    <a:pt x="565365" y="55118"/>
                  </a:lnTo>
                  <a:lnTo>
                    <a:pt x="563283" y="49428"/>
                  </a:lnTo>
                  <a:lnTo>
                    <a:pt x="563321" y="35483"/>
                  </a:lnTo>
                  <a:lnTo>
                    <a:pt x="565404" y="29997"/>
                  </a:lnTo>
                  <a:lnTo>
                    <a:pt x="573773" y="21234"/>
                  </a:lnTo>
                  <a:lnTo>
                    <a:pt x="579031" y="19050"/>
                  </a:lnTo>
                  <a:lnTo>
                    <a:pt x="591807" y="19050"/>
                  </a:lnTo>
                  <a:lnTo>
                    <a:pt x="597115" y="21209"/>
                  </a:lnTo>
                  <a:lnTo>
                    <a:pt x="605396" y="29870"/>
                  </a:lnTo>
                  <a:lnTo>
                    <a:pt x="607491" y="35483"/>
                  </a:lnTo>
                  <a:lnTo>
                    <a:pt x="607491" y="6210"/>
                  </a:lnTo>
                  <a:lnTo>
                    <a:pt x="599884" y="1905"/>
                  </a:lnTo>
                  <a:lnTo>
                    <a:pt x="592696" y="0"/>
                  </a:lnTo>
                  <a:lnTo>
                    <a:pt x="585063" y="0"/>
                  </a:lnTo>
                  <a:lnTo>
                    <a:pt x="550862" y="17678"/>
                  </a:lnTo>
                  <a:lnTo>
                    <a:pt x="543026" y="42519"/>
                  </a:lnTo>
                  <a:lnTo>
                    <a:pt x="543788" y="51015"/>
                  </a:lnTo>
                  <a:lnTo>
                    <a:pt x="568960" y="81800"/>
                  </a:lnTo>
                  <a:lnTo>
                    <a:pt x="585139" y="84886"/>
                  </a:lnTo>
                  <a:lnTo>
                    <a:pt x="593026" y="84886"/>
                  </a:lnTo>
                  <a:lnTo>
                    <a:pt x="600240" y="83007"/>
                  </a:lnTo>
                  <a:lnTo>
                    <a:pt x="613371" y="75539"/>
                  </a:lnTo>
                  <a:lnTo>
                    <a:pt x="618553" y="70358"/>
                  </a:lnTo>
                  <a:lnTo>
                    <a:pt x="621055" y="65989"/>
                  </a:lnTo>
                  <a:lnTo>
                    <a:pt x="626148" y="57099"/>
                  </a:lnTo>
                  <a:lnTo>
                    <a:pt x="628053" y="49987"/>
                  </a:lnTo>
                  <a:lnTo>
                    <a:pt x="628053" y="34798"/>
                  </a:lnTo>
                  <a:close/>
                </a:path>
                <a:path w="924560" h="96519">
                  <a:moveTo>
                    <a:pt x="723798" y="18440"/>
                  </a:moveTo>
                  <a:lnTo>
                    <a:pt x="719734" y="12547"/>
                  </a:lnTo>
                  <a:lnTo>
                    <a:pt x="714502" y="8001"/>
                  </a:lnTo>
                  <a:lnTo>
                    <a:pt x="701700" y="1600"/>
                  </a:lnTo>
                  <a:lnTo>
                    <a:pt x="694486" y="0"/>
                  </a:lnTo>
                  <a:lnTo>
                    <a:pt x="677748" y="0"/>
                  </a:lnTo>
                  <a:lnTo>
                    <a:pt x="642543" y="27736"/>
                  </a:lnTo>
                  <a:lnTo>
                    <a:pt x="640588" y="34925"/>
                  </a:lnTo>
                  <a:lnTo>
                    <a:pt x="640588" y="42748"/>
                  </a:lnTo>
                  <a:lnTo>
                    <a:pt x="659295" y="77787"/>
                  </a:lnTo>
                  <a:lnTo>
                    <a:pt x="686130" y="84886"/>
                  </a:lnTo>
                  <a:lnTo>
                    <a:pt x="697318" y="83832"/>
                  </a:lnTo>
                  <a:lnTo>
                    <a:pt x="701827" y="63195"/>
                  </a:lnTo>
                  <a:lnTo>
                    <a:pt x="694766" y="66294"/>
                  </a:lnTo>
                  <a:lnTo>
                    <a:pt x="678357" y="66294"/>
                  </a:lnTo>
                  <a:lnTo>
                    <a:pt x="672439" y="64135"/>
                  </a:lnTo>
                  <a:lnTo>
                    <a:pt x="663422" y="55448"/>
                  </a:lnTo>
                  <a:lnTo>
                    <a:pt x="661162" y="49860"/>
                  </a:lnTo>
                  <a:lnTo>
                    <a:pt x="661162" y="35941"/>
                  </a:lnTo>
                  <a:lnTo>
                    <a:pt x="663498" y="30175"/>
                  </a:lnTo>
                  <a:lnTo>
                    <a:pt x="672871" y="21158"/>
                  </a:lnTo>
                  <a:lnTo>
                    <a:pt x="679018" y="18897"/>
                  </a:lnTo>
                  <a:lnTo>
                    <a:pt x="690778" y="18897"/>
                  </a:lnTo>
                  <a:lnTo>
                    <a:pt x="694410" y="19532"/>
                  </a:lnTo>
                  <a:lnTo>
                    <a:pt x="700608" y="22123"/>
                  </a:lnTo>
                  <a:lnTo>
                    <a:pt x="703732" y="24409"/>
                  </a:lnTo>
                  <a:lnTo>
                    <a:pt x="706907" y="27736"/>
                  </a:lnTo>
                  <a:lnTo>
                    <a:pt x="723798" y="18440"/>
                  </a:lnTo>
                  <a:close/>
                </a:path>
                <a:path w="924560" h="96519">
                  <a:moveTo>
                    <a:pt x="810387" y="1981"/>
                  </a:moveTo>
                  <a:lnTo>
                    <a:pt x="734949" y="1981"/>
                  </a:lnTo>
                  <a:lnTo>
                    <a:pt x="734949" y="21336"/>
                  </a:lnTo>
                  <a:lnTo>
                    <a:pt x="763143" y="21336"/>
                  </a:lnTo>
                  <a:lnTo>
                    <a:pt x="763143" y="82905"/>
                  </a:lnTo>
                  <a:lnTo>
                    <a:pt x="783412" y="82905"/>
                  </a:lnTo>
                  <a:lnTo>
                    <a:pt x="783412" y="21336"/>
                  </a:lnTo>
                  <a:lnTo>
                    <a:pt x="810387" y="21336"/>
                  </a:lnTo>
                  <a:lnTo>
                    <a:pt x="810387" y="1981"/>
                  </a:lnTo>
                  <a:close/>
                </a:path>
                <a:path w="924560" h="96519">
                  <a:moveTo>
                    <a:pt x="885850" y="50800"/>
                  </a:moveTo>
                  <a:lnTo>
                    <a:pt x="884910" y="47701"/>
                  </a:lnTo>
                  <a:lnTo>
                    <a:pt x="884275" y="45567"/>
                  </a:lnTo>
                  <a:lnTo>
                    <a:pt x="881151" y="41402"/>
                  </a:lnTo>
                  <a:lnTo>
                    <a:pt x="877989" y="37261"/>
                  </a:lnTo>
                  <a:lnTo>
                    <a:pt x="874166" y="34518"/>
                  </a:lnTo>
                  <a:lnTo>
                    <a:pt x="865047" y="31902"/>
                  </a:lnTo>
                  <a:lnTo>
                    <a:pt x="864362" y="31838"/>
                  </a:lnTo>
                  <a:lnTo>
                    <a:pt x="864362" y="51155"/>
                  </a:lnTo>
                  <a:lnTo>
                    <a:pt x="864362" y="60172"/>
                  </a:lnTo>
                  <a:lnTo>
                    <a:pt x="853846" y="67208"/>
                  </a:lnTo>
                  <a:lnTo>
                    <a:pt x="843940" y="67208"/>
                  </a:lnTo>
                  <a:lnTo>
                    <a:pt x="843940" y="47701"/>
                  </a:lnTo>
                  <a:lnTo>
                    <a:pt x="860374" y="47701"/>
                  </a:lnTo>
                  <a:lnTo>
                    <a:pt x="864362" y="51155"/>
                  </a:lnTo>
                  <a:lnTo>
                    <a:pt x="864362" y="31838"/>
                  </a:lnTo>
                  <a:lnTo>
                    <a:pt x="858507" y="31242"/>
                  </a:lnTo>
                  <a:lnTo>
                    <a:pt x="843940" y="31242"/>
                  </a:lnTo>
                  <a:lnTo>
                    <a:pt x="843940" y="1981"/>
                  </a:lnTo>
                  <a:lnTo>
                    <a:pt x="823671" y="1981"/>
                  </a:lnTo>
                  <a:lnTo>
                    <a:pt x="823671" y="82905"/>
                  </a:lnTo>
                  <a:lnTo>
                    <a:pt x="860209" y="82905"/>
                  </a:lnTo>
                  <a:lnTo>
                    <a:pt x="866368" y="82219"/>
                  </a:lnTo>
                  <a:lnTo>
                    <a:pt x="875157" y="79502"/>
                  </a:lnTo>
                  <a:lnTo>
                    <a:pt x="878763" y="76758"/>
                  </a:lnTo>
                  <a:lnTo>
                    <a:pt x="884428" y="68503"/>
                  </a:lnTo>
                  <a:lnTo>
                    <a:pt x="884770" y="67208"/>
                  </a:lnTo>
                  <a:lnTo>
                    <a:pt x="885799" y="63449"/>
                  </a:lnTo>
                  <a:lnTo>
                    <a:pt x="885850" y="50800"/>
                  </a:lnTo>
                  <a:close/>
                </a:path>
                <a:path w="924560" h="96519">
                  <a:moveTo>
                    <a:pt x="924077" y="69951"/>
                  </a:moveTo>
                  <a:lnTo>
                    <a:pt x="922921" y="67208"/>
                  </a:lnTo>
                  <a:lnTo>
                    <a:pt x="918375" y="62687"/>
                  </a:lnTo>
                  <a:lnTo>
                    <a:pt x="915644" y="61569"/>
                  </a:lnTo>
                  <a:lnTo>
                    <a:pt x="909193" y="61569"/>
                  </a:lnTo>
                  <a:lnTo>
                    <a:pt x="906449" y="62687"/>
                  </a:lnTo>
                  <a:lnTo>
                    <a:pt x="904151" y="64947"/>
                  </a:lnTo>
                  <a:lnTo>
                    <a:pt x="901890" y="67208"/>
                  </a:lnTo>
                  <a:lnTo>
                    <a:pt x="900760" y="69951"/>
                  </a:lnTo>
                  <a:lnTo>
                    <a:pt x="900760" y="76428"/>
                  </a:lnTo>
                  <a:lnTo>
                    <a:pt x="901890" y="79171"/>
                  </a:lnTo>
                  <a:lnTo>
                    <a:pt x="904151" y="81457"/>
                  </a:lnTo>
                  <a:lnTo>
                    <a:pt x="906449" y="83743"/>
                  </a:lnTo>
                  <a:lnTo>
                    <a:pt x="909193" y="84886"/>
                  </a:lnTo>
                  <a:lnTo>
                    <a:pt x="915644" y="84886"/>
                  </a:lnTo>
                  <a:lnTo>
                    <a:pt x="918375" y="83743"/>
                  </a:lnTo>
                  <a:lnTo>
                    <a:pt x="922921" y="79171"/>
                  </a:lnTo>
                  <a:lnTo>
                    <a:pt x="924077" y="76428"/>
                  </a:lnTo>
                  <a:lnTo>
                    <a:pt x="924077" y="69951"/>
                  </a:lnTo>
                  <a:close/>
                </a:path>
                <a:path w="924560" h="96519">
                  <a:moveTo>
                    <a:pt x="924077" y="8458"/>
                  </a:moveTo>
                  <a:lnTo>
                    <a:pt x="922921" y="5715"/>
                  </a:lnTo>
                  <a:lnTo>
                    <a:pt x="918375" y="1143"/>
                  </a:lnTo>
                  <a:lnTo>
                    <a:pt x="915644" y="0"/>
                  </a:lnTo>
                  <a:lnTo>
                    <a:pt x="909193" y="0"/>
                  </a:lnTo>
                  <a:lnTo>
                    <a:pt x="906449" y="1143"/>
                  </a:lnTo>
                  <a:lnTo>
                    <a:pt x="904151" y="3429"/>
                  </a:lnTo>
                  <a:lnTo>
                    <a:pt x="901890" y="5715"/>
                  </a:lnTo>
                  <a:lnTo>
                    <a:pt x="900760" y="8458"/>
                  </a:lnTo>
                  <a:lnTo>
                    <a:pt x="900760" y="14935"/>
                  </a:lnTo>
                  <a:lnTo>
                    <a:pt x="901890" y="17678"/>
                  </a:lnTo>
                  <a:lnTo>
                    <a:pt x="904151" y="19939"/>
                  </a:lnTo>
                  <a:lnTo>
                    <a:pt x="906449" y="22199"/>
                  </a:lnTo>
                  <a:lnTo>
                    <a:pt x="909193" y="23317"/>
                  </a:lnTo>
                  <a:lnTo>
                    <a:pt x="915644" y="23317"/>
                  </a:lnTo>
                  <a:lnTo>
                    <a:pt x="918375" y="22174"/>
                  </a:lnTo>
                  <a:lnTo>
                    <a:pt x="922921" y="17602"/>
                  </a:lnTo>
                  <a:lnTo>
                    <a:pt x="924052" y="14935"/>
                  </a:lnTo>
                  <a:lnTo>
                    <a:pt x="924077" y="84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9">
              <a:extLst>
                <a:ext uri="{FF2B5EF4-FFF2-40B4-BE49-F238E27FC236}">
                  <a16:creationId xmlns:a16="http://schemas.microsoft.com/office/drawing/2014/main" id="{9D8BF4B9-1180-43E0-8C35-B4659FBFE579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8405" y="1762468"/>
              <a:ext cx="2941024" cy="492963"/>
            </a:xfrm>
            <a:prstGeom prst="rect">
              <a:avLst/>
            </a:prstGeom>
          </p:spPr>
        </p:pic>
      </p:grpSp>
      <p:grpSp>
        <p:nvGrpSpPr>
          <p:cNvPr id="39" name="object 34">
            <a:extLst>
              <a:ext uri="{FF2B5EF4-FFF2-40B4-BE49-F238E27FC236}">
                <a16:creationId xmlns:a16="http://schemas.microsoft.com/office/drawing/2014/main" id="{028099A6-11A6-4E6B-BBDC-789C136F8C5B}"/>
              </a:ext>
            </a:extLst>
          </p:cNvPr>
          <p:cNvGrpSpPr/>
          <p:nvPr/>
        </p:nvGrpSpPr>
        <p:grpSpPr>
          <a:xfrm>
            <a:off x="4684652" y="2123765"/>
            <a:ext cx="7016030" cy="3400734"/>
            <a:chOff x="313596" y="3582860"/>
            <a:chExt cx="7016030" cy="3400734"/>
          </a:xfrm>
        </p:grpSpPr>
        <p:pic>
          <p:nvPicPr>
            <p:cNvPr id="41" name="object 36">
              <a:extLst>
                <a:ext uri="{FF2B5EF4-FFF2-40B4-BE49-F238E27FC236}">
                  <a16:creationId xmlns:a16="http://schemas.microsoft.com/office/drawing/2014/main" id="{94F83DA4-D8E8-4530-B5E7-B64A38B7A8B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2104" y="3582860"/>
              <a:ext cx="6987522" cy="2918820"/>
            </a:xfrm>
            <a:prstGeom prst="rect">
              <a:avLst/>
            </a:prstGeom>
          </p:spPr>
        </p:pic>
        <p:pic>
          <p:nvPicPr>
            <p:cNvPr id="42" name="object 37">
              <a:extLst>
                <a:ext uri="{FF2B5EF4-FFF2-40B4-BE49-F238E27FC236}">
                  <a16:creationId xmlns:a16="http://schemas.microsoft.com/office/drawing/2014/main" id="{1764A308-89D9-4701-9A5E-1AA950619A8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3596" y="6577906"/>
              <a:ext cx="3382192" cy="405688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8285330" y="5429393"/>
            <a:ext cx="3574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ntury Gothic" panose="020B0502020202020204" pitchFamily="34" charset="0"/>
                <a:cs typeface="Adobe Devanagari" pitchFamily="18" charset="0"/>
              </a:rPr>
              <a:t>30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 smtClean="0">
                <a:latin typeface="Century Gothic" panose="020B0502020202020204" pitchFamily="34" charset="0"/>
                <a:cs typeface="Adobe Devanagari" pitchFamily="18" charset="0"/>
              </a:rPr>
              <a:t>платных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мест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endParaRPr lang="ru-RU" sz="3000" b="1" dirty="0">
              <a:cs typeface="Adobe Devanagari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1964" y="1919521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Century Gothic" panose="020B0502020202020204" pitchFamily="34" charset="0"/>
              </a:rPr>
              <a:t>Квалификация: </a:t>
            </a:r>
            <a:r>
              <a:rPr lang="ru-RU" sz="1200" dirty="0" smtClean="0">
                <a:latin typeface="Century Gothic" panose="020B0502020202020204" pitchFamily="34" charset="0"/>
              </a:rPr>
              <a:t>Техник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Форма обучения: </a:t>
            </a:r>
            <a:r>
              <a:rPr lang="ru-RU" sz="1200" dirty="0" smtClean="0">
                <a:latin typeface="Century Gothic" panose="020B0502020202020204" pitchFamily="34" charset="0"/>
              </a:rPr>
              <a:t>Очная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Основа обучения: </a:t>
            </a:r>
            <a:r>
              <a:rPr lang="ru-RU" sz="1200" dirty="0" smtClean="0">
                <a:latin typeface="Century Gothic" panose="020B0502020202020204" pitchFamily="34" charset="0"/>
              </a:rPr>
              <a:t>Внебюджетная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Срок обучения на базе 9 классов:</a:t>
            </a:r>
          </a:p>
          <a:p>
            <a:r>
              <a:rPr lang="ru-RU" sz="1200" dirty="0" smtClean="0">
                <a:latin typeface="Century Gothic" panose="020B0502020202020204" pitchFamily="34" charset="0"/>
              </a:rPr>
              <a:t>3 года 10 месяцев</a:t>
            </a:r>
            <a:endParaRPr lang="ru-RU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9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3CC5383A-D292-421C-81E3-E9AD7DE3B76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33042" y="0"/>
            <a:ext cx="1255347" cy="6858000"/>
          </a:xfrm>
          <a:prstGeom prst="rect">
            <a:avLst/>
          </a:prstGeom>
          <a:effectLst/>
        </p:spPr>
      </p:pic>
      <p:pic>
        <p:nvPicPr>
          <p:cNvPr id="5" name="object 278">
            <a:extLst>
              <a:ext uri="{FF2B5EF4-FFF2-40B4-BE49-F238E27FC236}">
                <a16:creationId xmlns:a16="http://schemas.microsoft.com/office/drawing/2014/main" id="{A7A93F04-C3DB-47CD-BA1B-23A486632FC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96000" cy="540766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65698489-F777-4B27-BEA4-9D32026FC38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-39220"/>
            <a:ext cx="6096000" cy="575022"/>
          </a:xfrm>
          <a:prstGeom prst="rect">
            <a:avLst/>
          </a:prstGeom>
        </p:spPr>
      </p:pic>
      <p:grpSp>
        <p:nvGrpSpPr>
          <p:cNvPr id="7" name="object 284">
            <a:extLst>
              <a:ext uri="{FF2B5EF4-FFF2-40B4-BE49-F238E27FC236}">
                <a16:creationId xmlns:a16="http://schemas.microsoft.com/office/drawing/2014/main" id="{B0B5691C-C94D-4B41-B6D0-B4759CA38CA4}"/>
              </a:ext>
            </a:extLst>
          </p:cNvPr>
          <p:cNvGrpSpPr/>
          <p:nvPr/>
        </p:nvGrpSpPr>
        <p:grpSpPr>
          <a:xfrm>
            <a:off x="0" y="5036748"/>
            <a:ext cx="4434272" cy="1814129"/>
            <a:chOff x="0" y="6102381"/>
            <a:chExt cx="4942840" cy="1457960"/>
          </a:xfrm>
        </p:grpSpPr>
        <p:sp>
          <p:nvSpPr>
            <p:cNvPr id="8" name="object 287">
              <a:extLst>
                <a:ext uri="{FF2B5EF4-FFF2-40B4-BE49-F238E27FC236}">
                  <a16:creationId xmlns:a16="http://schemas.microsoft.com/office/drawing/2014/main" id="{AAA5137C-C162-49AF-BF66-81EEB3AD6EB9}"/>
                </a:ext>
              </a:extLst>
            </p:cNvPr>
            <p:cNvSpPr/>
            <p:nvPr/>
          </p:nvSpPr>
          <p:spPr>
            <a:xfrm>
              <a:off x="0" y="6102381"/>
              <a:ext cx="4942840" cy="1457960"/>
            </a:xfrm>
            <a:custGeom>
              <a:avLst/>
              <a:gdLst/>
              <a:ahLst/>
              <a:cxnLst/>
              <a:rect l="l" t="t" r="r" b="b"/>
              <a:pathLst>
                <a:path w="4942840" h="1457959">
                  <a:moveTo>
                    <a:pt x="0" y="0"/>
                  </a:moveTo>
                  <a:lnTo>
                    <a:pt x="0" y="1457623"/>
                  </a:lnTo>
                  <a:lnTo>
                    <a:pt x="4942726" y="14576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288">
              <a:extLst>
                <a:ext uri="{FF2B5EF4-FFF2-40B4-BE49-F238E27FC236}">
                  <a16:creationId xmlns:a16="http://schemas.microsoft.com/office/drawing/2014/main" id="{F83CFE6B-E497-427A-85C4-F80347C02C0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142807"/>
              <a:ext cx="4218017" cy="1417197"/>
            </a:xfrm>
            <a:prstGeom prst="rect">
              <a:avLst/>
            </a:prstGeom>
          </p:spPr>
        </p:pic>
      </p:grpSp>
      <p:grpSp>
        <p:nvGrpSpPr>
          <p:cNvPr id="10" name="object 3">
            <a:extLst>
              <a:ext uri="{FF2B5EF4-FFF2-40B4-BE49-F238E27FC236}">
                <a16:creationId xmlns:a16="http://schemas.microsoft.com/office/drawing/2014/main" id="{DF117C39-0FEE-4069-9A69-0F56D4DD0095}"/>
              </a:ext>
            </a:extLst>
          </p:cNvPr>
          <p:cNvGrpSpPr/>
          <p:nvPr/>
        </p:nvGrpSpPr>
        <p:grpSpPr>
          <a:xfrm>
            <a:off x="591604" y="720971"/>
            <a:ext cx="1198880" cy="1148080"/>
            <a:chOff x="7978140" y="279984"/>
            <a:chExt cx="1198880" cy="1148080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3C1AC672-B57A-4993-BDB3-BFF81304C3D0}"/>
                </a:ext>
              </a:extLst>
            </p:cNvPr>
            <p:cNvSpPr/>
            <p:nvPr/>
          </p:nvSpPr>
          <p:spPr>
            <a:xfrm>
              <a:off x="7978140" y="279984"/>
              <a:ext cx="1198880" cy="491490"/>
            </a:xfrm>
            <a:custGeom>
              <a:avLst/>
              <a:gdLst/>
              <a:ahLst/>
              <a:cxnLst/>
              <a:rect l="l" t="t" r="r" b="b"/>
              <a:pathLst>
                <a:path w="1198879" h="491490">
                  <a:moveTo>
                    <a:pt x="1198384" y="0"/>
                  </a:moveTo>
                  <a:lnTo>
                    <a:pt x="0" y="0"/>
                  </a:lnTo>
                  <a:lnTo>
                    <a:pt x="0" y="491464"/>
                  </a:lnTo>
                  <a:lnTo>
                    <a:pt x="1198384" y="491464"/>
                  </a:lnTo>
                  <a:lnTo>
                    <a:pt x="1198384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0247F8E4-E13C-4D0E-A3DB-74609F91AC05}"/>
                </a:ext>
              </a:extLst>
            </p:cNvPr>
            <p:cNvSpPr/>
            <p:nvPr/>
          </p:nvSpPr>
          <p:spPr>
            <a:xfrm>
              <a:off x="8005889" y="312559"/>
              <a:ext cx="1129030" cy="1115695"/>
            </a:xfrm>
            <a:custGeom>
              <a:avLst/>
              <a:gdLst/>
              <a:ahLst/>
              <a:cxnLst/>
              <a:rect l="l" t="t" r="r" b="b"/>
              <a:pathLst>
                <a:path w="1129029" h="1115695">
                  <a:moveTo>
                    <a:pt x="1128534" y="0"/>
                  </a:moveTo>
                  <a:lnTo>
                    <a:pt x="0" y="0"/>
                  </a:lnTo>
                  <a:lnTo>
                    <a:pt x="0" y="1115339"/>
                  </a:lnTo>
                  <a:lnTo>
                    <a:pt x="1128534" y="1115339"/>
                  </a:lnTo>
                  <a:lnTo>
                    <a:pt x="1128534" y="0"/>
                  </a:lnTo>
                  <a:close/>
                </a:path>
              </a:pathLst>
            </a:custGeom>
            <a:solidFill>
              <a:srgbClr val="00030A">
                <a:alpha val="39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63ED414B-6663-4450-A10A-1D7F24FED88B}"/>
                </a:ext>
              </a:extLst>
            </p:cNvPr>
            <p:cNvSpPr/>
            <p:nvPr/>
          </p:nvSpPr>
          <p:spPr>
            <a:xfrm>
              <a:off x="8032445" y="339102"/>
              <a:ext cx="1075690" cy="1062355"/>
            </a:xfrm>
            <a:custGeom>
              <a:avLst/>
              <a:gdLst/>
              <a:ahLst/>
              <a:cxnLst/>
              <a:rect l="l" t="t" r="r" b="b"/>
              <a:pathLst>
                <a:path w="1075690" h="1062355">
                  <a:moveTo>
                    <a:pt x="1075423" y="0"/>
                  </a:moveTo>
                  <a:lnTo>
                    <a:pt x="0" y="0"/>
                  </a:lnTo>
                  <a:lnTo>
                    <a:pt x="0" y="1062240"/>
                  </a:lnTo>
                  <a:lnTo>
                    <a:pt x="1075423" y="1062240"/>
                  </a:lnTo>
                  <a:lnTo>
                    <a:pt x="10754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7">
            <a:extLst>
              <a:ext uri="{FF2B5EF4-FFF2-40B4-BE49-F238E27FC236}">
                <a16:creationId xmlns:a16="http://schemas.microsoft.com/office/drawing/2014/main" id="{227FB909-31E1-416E-BC58-1480C881F160}"/>
              </a:ext>
            </a:extLst>
          </p:cNvPr>
          <p:cNvGrpSpPr/>
          <p:nvPr/>
        </p:nvGrpSpPr>
        <p:grpSpPr>
          <a:xfrm>
            <a:off x="692886" y="1969774"/>
            <a:ext cx="982980" cy="191770"/>
            <a:chOff x="8079422" y="1528787"/>
            <a:chExt cx="982980" cy="191770"/>
          </a:xfrm>
        </p:grpSpPr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6938A345-F551-45FB-AE70-6D8EDE79285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79422" y="1528787"/>
              <a:ext cx="270256" cy="191503"/>
            </a:xfrm>
            <a:prstGeom prst="rect">
              <a:avLst/>
            </a:prstGeom>
          </p:spPr>
        </p:pic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53A0D7ED-2576-4A78-B55E-CA1455102834}"/>
                </a:ext>
              </a:extLst>
            </p:cNvPr>
            <p:cNvSpPr/>
            <p:nvPr/>
          </p:nvSpPr>
          <p:spPr>
            <a:xfrm>
              <a:off x="8374570" y="1680159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69">
                  <a:moveTo>
                    <a:pt x="24803" y="0"/>
                  </a:moveTo>
                  <a:lnTo>
                    <a:pt x="19431" y="0"/>
                  </a:lnTo>
                  <a:lnTo>
                    <a:pt x="14058" y="0"/>
                  </a:lnTo>
                  <a:lnTo>
                    <a:pt x="9486" y="1866"/>
                  </a:lnTo>
                  <a:lnTo>
                    <a:pt x="1905" y="9410"/>
                  </a:lnTo>
                  <a:lnTo>
                    <a:pt x="0" y="13982"/>
                  </a:lnTo>
                  <a:lnTo>
                    <a:pt x="0" y="24765"/>
                  </a:lnTo>
                  <a:lnTo>
                    <a:pt x="1905" y="29337"/>
                  </a:lnTo>
                  <a:lnTo>
                    <a:pt x="9486" y="36969"/>
                  </a:lnTo>
                  <a:lnTo>
                    <a:pt x="14058" y="38862"/>
                  </a:lnTo>
                  <a:lnTo>
                    <a:pt x="24803" y="38862"/>
                  </a:lnTo>
                  <a:lnTo>
                    <a:pt x="29387" y="36969"/>
                  </a:lnTo>
                  <a:lnTo>
                    <a:pt x="36957" y="29337"/>
                  </a:lnTo>
                  <a:lnTo>
                    <a:pt x="38862" y="24765"/>
                  </a:lnTo>
                  <a:lnTo>
                    <a:pt x="38862" y="13982"/>
                  </a:lnTo>
                  <a:lnTo>
                    <a:pt x="36957" y="9410"/>
                  </a:lnTo>
                  <a:lnTo>
                    <a:pt x="29387" y="1866"/>
                  </a:lnTo>
                  <a:lnTo>
                    <a:pt x="24803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0">
              <a:extLst>
                <a:ext uri="{FF2B5EF4-FFF2-40B4-BE49-F238E27FC236}">
                  <a16:creationId xmlns:a16="http://schemas.microsoft.com/office/drawing/2014/main" id="{BEF0B8ED-ACF5-44FD-8B4C-3CAD7315E55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36781" y="1528787"/>
              <a:ext cx="266935" cy="191503"/>
            </a:xfrm>
            <a:prstGeom prst="rect">
              <a:avLst/>
            </a:prstGeom>
          </p:spPr>
        </p:pic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8F757498-76E0-4239-A0E3-7AB8DB8C8E69}"/>
                </a:ext>
              </a:extLst>
            </p:cNvPr>
            <p:cNvSpPr/>
            <p:nvPr/>
          </p:nvSpPr>
          <p:spPr>
            <a:xfrm>
              <a:off x="8730132" y="1680159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69">
                  <a:moveTo>
                    <a:pt x="24803" y="0"/>
                  </a:moveTo>
                  <a:lnTo>
                    <a:pt x="19430" y="0"/>
                  </a:lnTo>
                  <a:lnTo>
                    <a:pt x="14046" y="0"/>
                  </a:lnTo>
                  <a:lnTo>
                    <a:pt x="9474" y="1866"/>
                  </a:lnTo>
                  <a:lnTo>
                    <a:pt x="1904" y="9410"/>
                  </a:lnTo>
                  <a:lnTo>
                    <a:pt x="0" y="13982"/>
                  </a:lnTo>
                  <a:lnTo>
                    <a:pt x="0" y="24765"/>
                  </a:lnTo>
                  <a:lnTo>
                    <a:pt x="1904" y="29337"/>
                  </a:lnTo>
                  <a:lnTo>
                    <a:pt x="9474" y="36969"/>
                  </a:lnTo>
                  <a:lnTo>
                    <a:pt x="14046" y="38862"/>
                  </a:lnTo>
                  <a:lnTo>
                    <a:pt x="24803" y="38862"/>
                  </a:lnTo>
                  <a:lnTo>
                    <a:pt x="29375" y="36969"/>
                  </a:lnTo>
                  <a:lnTo>
                    <a:pt x="36956" y="29337"/>
                  </a:lnTo>
                  <a:lnTo>
                    <a:pt x="38861" y="24765"/>
                  </a:lnTo>
                  <a:lnTo>
                    <a:pt x="38861" y="13982"/>
                  </a:lnTo>
                  <a:lnTo>
                    <a:pt x="36956" y="9410"/>
                  </a:lnTo>
                  <a:lnTo>
                    <a:pt x="29375" y="1866"/>
                  </a:lnTo>
                  <a:lnTo>
                    <a:pt x="24803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2">
              <a:extLst>
                <a:ext uri="{FF2B5EF4-FFF2-40B4-BE49-F238E27FC236}">
                  <a16:creationId xmlns:a16="http://schemas.microsoft.com/office/drawing/2014/main" id="{0D4FF799-E1E2-485C-B74B-49C6C81C6A8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92342" y="1528787"/>
              <a:ext cx="127997" cy="191503"/>
            </a:xfrm>
            <a:prstGeom prst="rect">
              <a:avLst/>
            </a:prstGeom>
          </p:spPr>
        </p:pic>
        <p:pic>
          <p:nvPicPr>
            <p:cNvPr id="20" name="object 13">
              <a:extLst>
                <a:ext uri="{FF2B5EF4-FFF2-40B4-BE49-F238E27FC236}">
                  <a16:creationId xmlns:a16="http://schemas.microsoft.com/office/drawing/2014/main" id="{E2A454C9-CAE7-458A-980F-1EA7B495291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42679" y="1533359"/>
              <a:ext cx="119633" cy="186931"/>
            </a:xfrm>
            <a:prstGeom prst="rect">
              <a:avLst/>
            </a:prstGeom>
          </p:spPr>
        </p:pic>
      </p:grpSp>
      <p:pic>
        <p:nvPicPr>
          <p:cNvPr id="21" name="object 20">
            <a:extLst>
              <a:ext uri="{FF2B5EF4-FFF2-40B4-BE49-F238E27FC236}">
                <a16:creationId xmlns:a16="http://schemas.microsoft.com/office/drawing/2014/main" id="{C6724427-609D-4E00-8348-41747F0171F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2121" y="849716"/>
            <a:ext cx="922992" cy="922992"/>
          </a:xfrm>
          <a:prstGeom prst="rect">
            <a:avLst/>
          </a:prstGeom>
        </p:spPr>
      </p:pic>
      <p:grpSp>
        <p:nvGrpSpPr>
          <p:cNvPr id="22" name="object 14">
            <a:extLst>
              <a:ext uri="{FF2B5EF4-FFF2-40B4-BE49-F238E27FC236}">
                <a16:creationId xmlns:a16="http://schemas.microsoft.com/office/drawing/2014/main" id="{71D47D9C-E261-4E2F-984B-6B8E748C00BD}"/>
              </a:ext>
            </a:extLst>
          </p:cNvPr>
          <p:cNvGrpSpPr/>
          <p:nvPr/>
        </p:nvGrpSpPr>
        <p:grpSpPr>
          <a:xfrm>
            <a:off x="591604" y="2388545"/>
            <a:ext cx="3515995" cy="491490"/>
            <a:chOff x="9275381" y="319138"/>
            <a:chExt cx="3515995" cy="491490"/>
          </a:xfrm>
        </p:grpSpPr>
        <p:sp>
          <p:nvSpPr>
            <p:cNvPr id="23" name="object 15">
              <a:extLst>
                <a:ext uri="{FF2B5EF4-FFF2-40B4-BE49-F238E27FC236}">
                  <a16:creationId xmlns:a16="http://schemas.microsoft.com/office/drawing/2014/main" id="{9B9FBC81-FB03-4953-A016-593FAD0D8212}"/>
                </a:ext>
              </a:extLst>
            </p:cNvPr>
            <p:cNvSpPr/>
            <p:nvPr/>
          </p:nvSpPr>
          <p:spPr>
            <a:xfrm>
              <a:off x="9279953" y="319137"/>
              <a:ext cx="294640" cy="114935"/>
            </a:xfrm>
            <a:custGeom>
              <a:avLst/>
              <a:gdLst/>
              <a:ahLst/>
              <a:cxnLst/>
              <a:rect l="l" t="t" r="r" b="b"/>
              <a:pathLst>
                <a:path w="294640" h="114934">
                  <a:moveTo>
                    <a:pt x="106070" y="21945"/>
                  </a:moveTo>
                  <a:lnTo>
                    <a:pt x="71640" y="1435"/>
                  </a:lnTo>
                  <a:lnTo>
                    <a:pt x="58369" y="0"/>
                  </a:lnTo>
                  <a:lnTo>
                    <a:pt x="50520" y="495"/>
                  </a:lnTo>
                  <a:lnTo>
                    <a:pt x="11506" y="22148"/>
                  </a:lnTo>
                  <a:lnTo>
                    <a:pt x="0" y="57277"/>
                  </a:lnTo>
                  <a:lnTo>
                    <a:pt x="1003" y="69354"/>
                  </a:lnTo>
                  <a:lnTo>
                    <a:pt x="24968" y="105816"/>
                  </a:lnTo>
                  <a:lnTo>
                    <a:pt x="58064" y="114909"/>
                  </a:lnTo>
                  <a:lnTo>
                    <a:pt x="67284" y="114909"/>
                  </a:lnTo>
                  <a:lnTo>
                    <a:pt x="105613" y="93878"/>
                  </a:lnTo>
                  <a:lnTo>
                    <a:pt x="85471" y="85039"/>
                  </a:lnTo>
                  <a:lnTo>
                    <a:pt x="79959" y="89154"/>
                  </a:lnTo>
                  <a:lnTo>
                    <a:pt x="69926" y="93675"/>
                  </a:lnTo>
                  <a:lnTo>
                    <a:pt x="64389" y="94792"/>
                  </a:lnTo>
                  <a:lnTo>
                    <a:pt x="51231" y="94792"/>
                  </a:lnTo>
                  <a:lnTo>
                    <a:pt x="20726" y="64516"/>
                  </a:lnTo>
                  <a:lnTo>
                    <a:pt x="20726" y="57226"/>
                  </a:lnTo>
                  <a:lnTo>
                    <a:pt x="43484" y="22809"/>
                  </a:lnTo>
                  <a:lnTo>
                    <a:pt x="57962" y="20116"/>
                  </a:lnTo>
                  <a:lnTo>
                    <a:pt x="67030" y="21107"/>
                  </a:lnTo>
                  <a:lnTo>
                    <a:pt x="75641" y="24041"/>
                  </a:lnTo>
                  <a:lnTo>
                    <a:pt x="83781" y="28956"/>
                  </a:lnTo>
                  <a:lnTo>
                    <a:pt x="91465" y="35814"/>
                  </a:lnTo>
                  <a:lnTo>
                    <a:pt x="106070" y="21945"/>
                  </a:lnTo>
                  <a:close/>
                </a:path>
                <a:path w="294640" h="114934">
                  <a:moveTo>
                    <a:pt x="193065" y="31242"/>
                  </a:moveTo>
                  <a:lnTo>
                    <a:pt x="122047" y="31242"/>
                  </a:lnTo>
                  <a:lnTo>
                    <a:pt x="122047" y="112166"/>
                  </a:lnTo>
                  <a:lnTo>
                    <a:pt x="142316" y="112166"/>
                  </a:lnTo>
                  <a:lnTo>
                    <a:pt x="142316" y="50749"/>
                  </a:lnTo>
                  <a:lnTo>
                    <a:pt x="172796" y="50749"/>
                  </a:lnTo>
                  <a:lnTo>
                    <a:pt x="172796" y="112166"/>
                  </a:lnTo>
                  <a:lnTo>
                    <a:pt x="193065" y="112166"/>
                  </a:lnTo>
                  <a:lnTo>
                    <a:pt x="193065" y="31242"/>
                  </a:lnTo>
                  <a:close/>
                </a:path>
                <a:path w="294640" h="114934">
                  <a:moveTo>
                    <a:pt x="294513" y="77419"/>
                  </a:moveTo>
                  <a:lnTo>
                    <a:pt x="294474" y="72161"/>
                  </a:lnTo>
                  <a:lnTo>
                    <a:pt x="293839" y="64084"/>
                  </a:lnTo>
                  <a:lnTo>
                    <a:pt x="293166" y="61556"/>
                  </a:lnTo>
                  <a:lnTo>
                    <a:pt x="291592" y="55562"/>
                  </a:lnTo>
                  <a:lnTo>
                    <a:pt x="274320" y="35153"/>
                  </a:lnTo>
                  <a:lnTo>
                    <a:pt x="274320" y="61556"/>
                  </a:lnTo>
                  <a:lnTo>
                    <a:pt x="230276" y="61556"/>
                  </a:lnTo>
                  <a:lnTo>
                    <a:pt x="232562" y="56667"/>
                  </a:lnTo>
                  <a:lnTo>
                    <a:pt x="235051" y="53238"/>
                  </a:lnTo>
                  <a:lnTo>
                    <a:pt x="242011" y="48183"/>
                  </a:lnTo>
                  <a:lnTo>
                    <a:pt x="246964" y="46634"/>
                  </a:lnTo>
                  <a:lnTo>
                    <a:pt x="257860" y="46634"/>
                  </a:lnTo>
                  <a:lnTo>
                    <a:pt x="262432" y="48006"/>
                  </a:lnTo>
                  <a:lnTo>
                    <a:pt x="270332" y="53543"/>
                  </a:lnTo>
                  <a:lnTo>
                    <a:pt x="272973" y="57150"/>
                  </a:lnTo>
                  <a:lnTo>
                    <a:pt x="274320" y="61556"/>
                  </a:lnTo>
                  <a:lnTo>
                    <a:pt x="274320" y="35153"/>
                  </a:lnTo>
                  <a:lnTo>
                    <a:pt x="268871" y="32308"/>
                  </a:lnTo>
                  <a:lnTo>
                    <a:pt x="260654" y="30022"/>
                  </a:lnTo>
                  <a:lnTo>
                    <a:pt x="251561" y="29260"/>
                  </a:lnTo>
                  <a:lnTo>
                    <a:pt x="242925" y="30035"/>
                  </a:lnTo>
                  <a:lnTo>
                    <a:pt x="212686" y="55257"/>
                  </a:lnTo>
                  <a:lnTo>
                    <a:pt x="209702" y="72161"/>
                  </a:lnTo>
                  <a:lnTo>
                    <a:pt x="210439" y="80797"/>
                  </a:lnTo>
                  <a:lnTo>
                    <a:pt x="235331" y="111163"/>
                  </a:lnTo>
                  <a:lnTo>
                    <a:pt x="252552" y="114147"/>
                  </a:lnTo>
                  <a:lnTo>
                    <a:pt x="260705" y="114147"/>
                  </a:lnTo>
                  <a:lnTo>
                    <a:pt x="267741" y="112699"/>
                  </a:lnTo>
                  <a:lnTo>
                    <a:pt x="279603" y="106883"/>
                  </a:lnTo>
                  <a:lnTo>
                    <a:pt x="284708" y="102412"/>
                  </a:lnTo>
                  <a:lnTo>
                    <a:pt x="288950" y="96367"/>
                  </a:lnTo>
                  <a:lnTo>
                    <a:pt x="271932" y="88315"/>
                  </a:lnTo>
                  <a:lnTo>
                    <a:pt x="266496" y="93649"/>
                  </a:lnTo>
                  <a:lnTo>
                    <a:pt x="260019" y="96316"/>
                  </a:lnTo>
                  <a:lnTo>
                    <a:pt x="246151" y="96316"/>
                  </a:lnTo>
                  <a:lnTo>
                    <a:pt x="240944" y="94615"/>
                  </a:lnTo>
                  <a:lnTo>
                    <a:pt x="232816" y="87782"/>
                  </a:lnTo>
                  <a:lnTo>
                    <a:pt x="230301" y="83185"/>
                  </a:lnTo>
                  <a:lnTo>
                    <a:pt x="229362" y="77419"/>
                  </a:lnTo>
                  <a:lnTo>
                    <a:pt x="294513" y="7741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16">
              <a:extLst>
                <a:ext uri="{FF2B5EF4-FFF2-40B4-BE49-F238E27FC236}">
                  <a16:creationId xmlns:a16="http://schemas.microsoft.com/office/drawing/2014/main" id="{FA81A4C2-EAC0-44D8-8944-4D85EFC7461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75381" y="348399"/>
              <a:ext cx="3515677" cy="461721"/>
            </a:xfrm>
            <a:prstGeom prst="rect">
              <a:avLst/>
            </a:prstGeom>
          </p:spPr>
        </p:pic>
      </p:grpSp>
      <p:grpSp>
        <p:nvGrpSpPr>
          <p:cNvPr id="25" name="object 17">
            <a:extLst>
              <a:ext uri="{FF2B5EF4-FFF2-40B4-BE49-F238E27FC236}">
                <a16:creationId xmlns:a16="http://schemas.microsoft.com/office/drawing/2014/main" id="{741E3042-4E65-4C94-8EBE-5F8B40C35747}"/>
              </a:ext>
            </a:extLst>
          </p:cNvPr>
          <p:cNvGrpSpPr/>
          <p:nvPr/>
        </p:nvGrpSpPr>
        <p:grpSpPr>
          <a:xfrm>
            <a:off x="592671" y="2992620"/>
            <a:ext cx="3629714" cy="833119"/>
            <a:chOff x="9276448" y="923213"/>
            <a:chExt cx="3489325" cy="833119"/>
          </a:xfrm>
        </p:grpSpPr>
        <p:pic>
          <p:nvPicPr>
            <p:cNvPr id="26" name="object 18">
              <a:extLst>
                <a:ext uri="{FF2B5EF4-FFF2-40B4-BE49-F238E27FC236}">
                  <a16:creationId xmlns:a16="http://schemas.microsoft.com/office/drawing/2014/main" id="{5C55247F-E102-453F-9AB6-E0B5F2B3F6D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76448" y="923213"/>
              <a:ext cx="2654757" cy="832700"/>
            </a:xfrm>
            <a:prstGeom prst="rect">
              <a:avLst/>
            </a:prstGeom>
          </p:spPr>
        </p:pic>
        <p:pic>
          <p:nvPicPr>
            <p:cNvPr id="27" name="object 19">
              <a:extLst>
                <a:ext uri="{FF2B5EF4-FFF2-40B4-BE49-F238E27FC236}">
                  <a16:creationId xmlns:a16="http://schemas.microsoft.com/office/drawing/2014/main" id="{8C806330-D046-4F5B-8A76-1D06BEE4D94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668049" y="1276781"/>
              <a:ext cx="1097610" cy="124815"/>
            </a:xfrm>
            <a:prstGeom prst="rect">
              <a:avLst/>
            </a:prstGeom>
          </p:spPr>
        </p:pic>
      </p:grpSp>
      <p:pic>
        <p:nvPicPr>
          <p:cNvPr id="28" name="object 30">
            <a:extLst>
              <a:ext uri="{FF2B5EF4-FFF2-40B4-BE49-F238E27FC236}">
                <a16:creationId xmlns:a16="http://schemas.microsoft.com/office/drawing/2014/main" id="{6A6DA4BC-2B7E-4920-A3B1-3A50C507091D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144000" y="142545"/>
            <a:ext cx="2470391" cy="6407285"/>
          </a:xfrm>
          <a:prstGeom prst="rect">
            <a:avLst/>
          </a:prstGeom>
        </p:spPr>
      </p:pic>
      <p:sp>
        <p:nvSpPr>
          <p:cNvPr id="45" name="object 21">
            <a:extLst>
              <a:ext uri="{FF2B5EF4-FFF2-40B4-BE49-F238E27FC236}">
                <a16:creationId xmlns:a16="http://schemas.microsoft.com/office/drawing/2014/main" id="{B92A522D-9A31-40FE-8974-5314DF1BBAF7}"/>
              </a:ext>
            </a:extLst>
          </p:cNvPr>
          <p:cNvSpPr/>
          <p:nvPr/>
        </p:nvSpPr>
        <p:spPr>
          <a:xfrm>
            <a:off x="5119878" y="1369791"/>
            <a:ext cx="821055" cy="93345"/>
          </a:xfrm>
          <a:custGeom>
            <a:avLst/>
            <a:gdLst/>
            <a:ahLst/>
            <a:cxnLst/>
            <a:rect l="l" t="t" r="r" b="b"/>
            <a:pathLst>
              <a:path w="821054" h="93344">
                <a:moveTo>
                  <a:pt x="50419" y="0"/>
                </a:moveTo>
                <a:lnTo>
                  <a:pt x="0" y="0"/>
                </a:lnTo>
                <a:lnTo>
                  <a:pt x="0" y="17145"/>
                </a:lnTo>
                <a:lnTo>
                  <a:pt x="16129" y="17145"/>
                </a:lnTo>
                <a:lnTo>
                  <a:pt x="16129" y="91186"/>
                </a:lnTo>
                <a:lnTo>
                  <a:pt x="33782" y="91186"/>
                </a:lnTo>
                <a:lnTo>
                  <a:pt x="33782" y="17145"/>
                </a:lnTo>
                <a:lnTo>
                  <a:pt x="50419" y="17145"/>
                </a:lnTo>
                <a:lnTo>
                  <a:pt x="50419" y="0"/>
                </a:lnTo>
                <a:close/>
              </a:path>
              <a:path w="821054" h="93344">
                <a:moveTo>
                  <a:pt x="128384" y="62242"/>
                </a:moveTo>
                <a:lnTo>
                  <a:pt x="121920" y="36576"/>
                </a:lnTo>
                <a:lnTo>
                  <a:pt x="118478" y="32245"/>
                </a:lnTo>
                <a:lnTo>
                  <a:pt x="113106" y="27813"/>
                </a:lnTo>
                <a:lnTo>
                  <a:pt x="111556" y="27012"/>
                </a:lnTo>
                <a:lnTo>
                  <a:pt x="111556" y="49022"/>
                </a:lnTo>
                <a:lnTo>
                  <a:pt x="74841" y="49022"/>
                </a:lnTo>
                <a:lnTo>
                  <a:pt x="76758" y="44945"/>
                </a:lnTo>
                <a:lnTo>
                  <a:pt x="78828" y="42087"/>
                </a:lnTo>
                <a:lnTo>
                  <a:pt x="84632" y="37871"/>
                </a:lnTo>
                <a:lnTo>
                  <a:pt x="88747" y="36576"/>
                </a:lnTo>
                <a:lnTo>
                  <a:pt x="97840" y="36576"/>
                </a:lnTo>
                <a:lnTo>
                  <a:pt x="101650" y="37731"/>
                </a:lnTo>
                <a:lnTo>
                  <a:pt x="108229" y="42341"/>
                </a:lnTo>
                <a:lnTo>
                  <a:pt x="110426" y="45339"/>
                </a:lnTo>
                <a:lnTo>
                  <a:pt x="111556" y="49022"/>
                </a:lnTo>
                <a:lnTo>
                  <a:pt x="111556" y="27012"/>
                </a:lnTo>
                <a:lnTo>
                  <a:pt x="107010" y="24638"/>
                </a:lnTo>
                <a:lnTo>
                  <a:pt x="100164" y="22745"/>
                </a:lnTo>
                <a:lnTo>
                  <a:pt x="92583" y="22098"/>
                </a:lnTo>
                <a:lnTo>
                  <a:pt x="85394" y="22745"/>
                </a:lnTo>
                <a:lnTo>
                  <a:pt x="58318" y="50482"/>
                </a:lnTo>
                <a:lnTo>
                  <a:pt x="57708" y="57861"/>
                </a:lnTo>
                <a:lnTo>
                  <a:pt x="58318" y="65062"/>
                </a:lnTo>
                <a:lnTo>
                  <a:pt x="85864" y="92227"/>
                </a:lnTo>
                <a:lnTo>
                  <a:pt x="93408" y="92849"/>
                </a:lnTo>
                <a:lnTo>
                  <a:pt x="100203" y="92849"/>
                </a:lnTo>
                <a:lnTo>
                  <a:pt x="106070" y="91630"/>
                </a:lnTo>
                <a:lnTo>
                  <a:pt x="115951" y="86791"/>
                </a:lnTo>
                <a:lnTo>
                  <a:pt x="120205" y="83058"/>
                </a:lnTo>
                <a:lnTo>
                  <a:pt x="123748" y="78028"/>
                </a:lnTo>
                <a:lnTo>
                  <a:pt x="109562" y="71310"/>
                </a:lnTo>
                <a:lnTo>
                  <a:pt x="105029" y="75755"/>
                </a:lnTo>
                <a:lnTo>
                  <a:pt x="99631" y="77978"/>
                </a:lnTo>
                <a:lnTo>
                  <a:pt x="88074" y="77978"/>
                </a:lnTo>
                <a:lnTo>
                  <a:pt x="83743" y="76568"/>
                </a:lnTo>
                <a:lnTo>
                  <a:pt x="76962" y="70878"/>
                </a:lnTo>
                <a:lnTo>
                  <a:pt x="74866" y="67043"/>
                </a:lnTo>
                <a:lnTo>
                  <a:pt x="74091" y="62242"/>
                </a:lnTo>
                <a:lnTo>
                  <a:pt x="128384" y="62242"/>
                </a:lnTo>
                <a:close/>
              </a:path>
              <a:path w="821054" h="93344">
                <a:moveTo>
                  <a:pt x="205206" y="91186"/>
                </a:moveTo>
                <a:lnTo>
                  <a:pt x="179349" y="55524"/>
                </a:lnTo>
                <a:lnTo>
                  <a:pt x="202285" y="23749"/>
                </a:lnTo>
                <a:lnTo>
                  <a:pt x="182905" y="23749"/>
                </a:lnTo>
                <a:lnTo>
                  <a:pt x="169633" y="42125"/>
                </a:lnTo>
                <a:lnTo>
                  <a:pt x="156298" y="23749"/>
                </a:lnTo>
                <a:lnTo>
                  <a:pt x="136626" y="23749"/>
                </a:lnTo>
                <a:lnTo>
                  <a:pt x="159816" y="55714"/>
                </a:lnTo>
                <a:lnTo>
                  <a:pt x="134213" y="91186"/>
                </a:lnTo>
                <a:lnTo>
                  <a:pt x="153606" y="91186"/>
                </a:lnTo>
                <a:lnTo>
                  <a:pt x="169545" y="69113"/>
                </a:lnTo>
                <a:lnTo>
                  <a:pt x="185547" y="91186"/>
                </a:lnTo>
                <a:lnTo>
                  <a:pt x="205206" y="91186"/>
                </a:lnTo>
                <a:close/>
              </a:path>
              <a:path w="821054" h="93344">
                <a:moveTo>
                  <a:pt x="273583" y="23749"/>
                </a:moveTo>
                <a:lnTo>
                  <a:pt x="256692" y="23749"/>
                </a:lnTo>
                <a:lnTo>
                  <a:pt x="256692" y="48006"/>
                </a:lnTo>
                <a:lnTo>
                  <a:pt x="231292" y="48006"/>
                </a:lnTo>
                <a:lnTo>
                  <a:pt x="231292" y="23749"/>
                </a:lnTo>
                <a:lnTo>
                  <a:pt x="214401" y="23749"/>
                </a:lnTo>
                <a:lnTo>
                  <a:pt x="214401" y="91186"/>
                </a:lnTo>
                <a:lnTo>
                  <a:pt x="231292" y="91186"/>
                </a:lnTo>
                <a:lnTo>
                  <a:pt x="231292" y="63246"/>
                </a:lnTo>
                <a:lnTo>
                  <a:pt x="256692" y="63246"/>
                </a:lnTo>
                <a:lnTo>
                  <a:pt x="256692" y="91186"/>
                </a:lnTo>
                <a:lnTo>
                  <a:pt x="273583" y="91186"/>
                </a:lnTo>
                <a:lnTo>
                  <a:pt x="273583" y="23749"/>
                </a:lnTo>
                <a:close/>
              </a:path>
              <a:path w="821054" h="93344">
                <a:moveTo>
                  <a:pt x="350342" y="23749"/>
                </a:moveTo>
                <a:lnTo>
                  <a:pt x="342214" y="23749"/>
                </a:lnTo>
                <a:lnTo>
                  <a:pt x="307682" y="63360"/>
                </a:lnTo>
                <a:lnTo>
                  <a:pt x="307682" y="23749"/>
                </a:lnTo>
                <a:lnTo>
                  <a:pt x="291172" y="23749"/>
                </a:lnTo>
                <a:lnTo>
                  <a:pt x="291172" y="91186"/>
                </a:lnTo>
                <a:lnTo>
                  <a:pt x="300164" y="91186"/>
                </a:lnTo>
                <a:lnTo>
                  <a:pt x="333832" y="52400"/>
                </a:lnTo>
                <a:lnTo>
                  <a:pt x="333832" y="91186"/>
                </a:lnTo>
                <a:lnTo>
                  <a:pt x="350342" y="91186"/>
                </a:lnTo>
                <a:lnTo>
                  <a:pt x="350342" y="23749"/>
                </a:lnTo>
                <a:close/>
              </a:path>
              <a:path w="821054" h="93344">
                <a:moveTo>
                  <a:pt x="421525" y="23749"/>
                </a:moveTo>
                <a:lnTo>
                  <a:pt x="404634" y="23749"/>
                </a:lnTo>
                <a:lnTo>
                  <a:pt x="404634" y="49149"/>
                </a:lnTo>
                <a:lnTo>
                  <a:pt x="383222" y="49225"/>
                </a:lnTo>
                <a:lnTo>
                  <a:pt x="379234" y="46253"/>
                </a:lnTo>
                <a:lnTo>
                  <a:pt x="379234" y="23749"/>
                </a:lnTo>
                <a:lnTo>
                  <a:pt x="362343" y="23749"/>
                </a:lnTo>
                <a:lnTo>
                  <a:pt x="362343" y="49745"/>
                </a:lnTo>
                <a:lnTo>
                  <a:pt x="364820" y="55575"/>
                </a:lnTo>
                <a:lnTo>
                  <a:pt x="374726" y="62636"/>
                </a:lnTo>
                <a:lnTo>
                  <a:pt x="381825" y="64389"/>
                </a:lnTo>
                <a:lnTo>
                  <a:pt x="404634" y="64389"/>
                </a:lnTo>
                <a:lnTo>
                  <a:pt x="404634" y="91186"/>
                </a:lnTo>
                <a:lnTo>
                  <a:pt x="421525" y="91186"/>
                </a:lnTo>
                <a:lnTo>
                  <a:pt x="421525" y="23749"/>
                </a:lnTo>
                <a:close/>
              </a:path>
              <a:path w="821054" h="93344">
                <a:moveTo>
                  <a:pt x="506615" y="62242"/>
                </a:moveTo>
                <a:lnTo>
                  <a:pt x="500151" y="36576"/>
                </a:lnTo>
                <a:lnTo>
                  <a:pt x="496709" y="32245"/>
                </a:lnTo>
                <a:lnTo>
                  <a:pt x="491350" y="27813"/>
                </a:lnTo>
                <a:lnTo>
                  <a:pt x="489788" y="27000"/>
                </a:lnTo>
                <a:lnTo>
                  <a:pt x="489788" y="49022"/>
                </a:lnTo>
                <a:lnTo>
                  <a:pt x="453085" y="49022"/>
                </a:lnTo>
                <a:lnTo>
                  <a:pt x="454990" y="44945"/>
                </a:lnTo>
                <a:lnTo>
                  <a:pt x="457060" y="42087"/>
                </a:lnTo>
                <a:lnTo>
                  <a:pt x="462864" y="37871"/>
                </a:lnTo>
                <a:lnTo>
                  <a:pt x="466991" y="36576"/>
                </a:lnTo>
                <a:lnTo>
                  <a:pt x="476072" y="36576"/>
                </a:lnTo>
                <a:lnTo>
                  <a:pt x="479882" y="37731"/>
                </a:lnTo>
                <a:lnTo>
                  <a:pt x="486460" y="42341"/>
                </a:lnTo>
                <a:lnTo>
                  <a:pt x="488670" y="45339"/>
                </a:lnTo>
                <a:lnTo>
                  <a:pt x="489788" y="49022"/>
                </a:lnTo>
                <a:lnTo>
                  <a:pt x="489788" y="27000"/>
                </a:lnTo>
                <a:lnTo>
                  <a:pt x="485254" y="24638"/>
                </a:lnTo>
                <a:lnTo>
                  <a:pt x="478409" y="22745"/>
                </a:lnTo>
                <a:lnTo>
                  <a:pt x="470827" y="22098"/>
                </a:lnTo>
                <a:lnTo>
                  <a:pt x="463626" y="22745"/>
                </a:lnTo>
                <a:lnTo>
                  <a:pt x="436562" y="50482"/>
                </a:lnTo>
                <a:lnTo>
                  <a:pt x="435940" y="57861"/>
                </a:lnTo>
                <a:lnTo>
                  <a:pt x="436562" y="65062"/>
                </a:lnTo>
                <a:lnTo>
                  <a:pt x="464108" y="92227"/>
                </a:lnTo>
                <a:lnTo>
                  <a:pt x="471652" y="92849"/>
                </a:lnTo>
                <a:lnTo>
                  <a:pt x="478447" y="92849"/>
                </a:lnTo>
                <a:lnTo>
                  <a:pt x="484301" y="91630"/>
                </a:lnTo>
                <a:lnTo>
                  <a:pt x="494195" y="86791"/>
                </a:lnTo>
                <a:lnTo>
                  <a:pt x="498449" y="83058"/>
                </a:lnTo>
                <a:lnTo>
                  <a:pt x="501980" y="78028"/>
                </a:lnTo>
                <a:lnTo>
                  <a:pt x="487794" y="71310"/>
                </a:lnTo>
                <a:lnTo>
                  <a:pt x="483273" y="75755"/>
                </a:lnTo>
                <a:lnTo>
                  <a:pt x="477875" y="77978"/>
                </a:lnTo>
                <a:lnTo>
                  <a:pt x="466318" y="77978"/>
                </a:lnTo>
                <a:lnTo>
                  <a:pt x="461975" y="76568"/>
                </a:lnTo>
                <a:lnTo>
                  <a:pt x="455206" y="70878"/>
                </a:lnTo>
                <a:lnTo>
                  <a:pt x="453110" y="67043"/>
                </a:lnTo>
                <a:lnTo>
                  <a:pt x="452323" y="62242"/>
                </a:lnTo>
                <a:lnTo>
                  <a:pt x="506615" y="62242"/>
                </a:lnTo>
                <a:close/>
              </a:path>
              <a:path w="821054" h="93344">
                <a:moveTo>
                  <a:pt x="587006" y="37465"/>
                </a:moveTo>
                <a:lnTo>
                  <a:pt x="583615" y="32562"/>
                </a:lnTo>
                <a:lnTo>
                  <a:pt x="579259" y="28765"/>
                </a:lnTo>
                <a:lnTo>
                  <a:pt x="568591" y="23431"/>
                </a:lnTo>
                <a:lnTo>
                  <a:pt x="562584" y="22098"/>
                </a:lnTo>
                <a:lnTo>
                  <a:pt x="548627" y="22098"/>
                </a:lnTo>
                <a:lnTo>
                  <a:pt x="517664" y="51206"/>
                </a:lnTo>
                <a:lnTo>
                  <a:pt x="517664" y="57721"/>
                </a:lnTo>
                <a:lnTo>
                  <a:pt x="539737" y="90220"/>
                </a:lnTo>
                <a:lnTo>
                  <a:pt x="555612" y="92849"/>
                </a:lnTo>
                <a:lnTo>
                  <a:pt x="564946" y="91973"/>
                </a:lnTo>
                <a:lnTo>
                  <a:pt x="568693" y="74764"/>
                </a:lnTo>
                <a:lnTo>
                  <a:pt x="562813" y="77343"/>
                </a:lnTo>
                <a:lnTo>
                  <a:pt x="549135" y="77343"/>
                </a:lnTo>
                <a:lnTo>
                  <a:pt x="544207" y="75552"/>
                </a:lnTo>
                <a:lnTo>
                  <a:pt x="536689" y="68313"/>
                </a:lnTo>
                <a:lnTo>
                  <a:pt x="534809" y="63652"/>
                </a:lnTo>
                <a:lnTo>
                  <a:pt x="534809" y="52057"/>
                </a:lnTo>
                <a:lnTo>
                  <a:pt x="536752" y="47244"/>
                </a:lnTo>
                <a:lnTo>
                  <a:pt x="544563" y="39738"/>
                </a:lnTo>
                <a:lnTo>
                  <a:pt x="549694" y="37846"/>
                </a:lnTo>
                <a:lnTo>
                  <a:pt x="559485" y="37846"/>
                </a:lnTo>
                <a:lnTo>
                  <a:pt x="562521" y="38379"/>
                </a:lnTo>
                <a:lnTo>
                  <a:pt x="567677" y="40538"/>
                </a:lnTo>
                <a:lnTo>
                  <a:pt x="570280" y="42443"/>
                </a:lnTo>
                <a:lnTo>
                  <a:pt x="572922" y="45212"/>
                </a:lnTo>
                <a:lnTo>
                  <a:pt x="587006" y="37465"/>
                </a:lnTo>
                <a:close/>
              </a:path>
              <a:path w="821054" h="93344">
                <a:moveTo>
                  <a:pt x="664197" y="91186"/>
                </a:moveTo>
                <a:lnTo>
                  <a:pt x="633615" y="56515"/>
                </a:lnTo>
                <a:lnTo>
                  <a:pt x="663816" y="23749"/>
                </a:lnTo>
                <a:lnTo>
                  <a:pt x="643178" y="23749"/>
                </a:lnTo>
                <a:lnTo>
                  <a:pt x="619709" y="49009"/>
                </a:lnTo>
                <a:lnTo>
                  <a:pt x="619709" y="23749"/>
                </a:lnTo>
                <a:lnTo>
                  <a:pt x="602818" y="23749"/>
                </a:lnTo>
                <a:lnTo>
                  <a:pt x="602818" y="91186"/>
                </a:lnTo>
                <a:lnTo>
                  <a:pt x="619709" y="91186"/>
                </a:lnTo>
                <a:lnTo>
                  <a:pt x="619709" y="69494"/>
                </a:lnTo>
                <a:lnTo>
                  <a:pt x="621525" y="67424"/>
                </a:lnTo>
                <a:lnTo>
                  <a:pt x="641705" y="91186"/>
                </a:lnTo>
                <a:lnTo>
                  <a:pt x="664197" y="91186"/>
                </a:lnTo>
                <a:close/>
              </a:path>
              <a:path w="821054" h="93344">
                <a:moveTo>
                  <a:pt x="739152" y="51104"/>
                </a:moveTo>
                <a:lnTo>
                  <a:pt x="737577" y="45237"/>
                </a:lnTo>
                <a:lnTo>
                  <a:pt x="733374" y="37985"/>
                </a:lnTo>
                <a:lnTo>
                  <a:pt x="731266" y="34340"/>
                </a:lnTo>
                <a:lnTo>
                  <a:pt x="726909" y="30035"/>
                </a:lnTo>
                <a:lnTo>
                  <a:pt x="722007" y="27266"/>
                </a:lnTo>
                <a:lnTo>
                  <a:pt x="722007" y="51676"/>
                </a:lnTo>
                <a:lnTo>
                  <a:pt x="721969" y="63296"/>
                </a:lnTo>
                <a:lnTo>
                  <a:pt x="720242" y="67932"/>
                </a:lnTo>
                <a:lnTo>
                  <a:pt x="713193" y="75260"/>
                </a:lnTo>
                <a:lnTo>
                  <a:pt x="708787" y="77089"/>
                </a:lnTo>
                <a:lnTo>
                  <a:pt x="698182" y="77089"/>
                </a:lnTo>
                <a:lnTo>
                  <a:pt x="693788" y="75260"/>
                </a:lnTo>
                <a:lnTo>
                  <a:pt x="686904" y="68033"/>
                </a:lnTo>
                <a:lnTo>
                  <a:pt x="685165" y="63296"/>
                </a:lnTo>
                <a:lnTo>
                  <a:pt x="685190" y="51676"/>
                </a:lnTo>
                <a:lnTo>
                  <a:pt x="686930" y="47104"/>
                </a:lnTo>
                <a:lnTo>
                  <a:pt x="690422" y="43434"/>
                </a:lnTo>
                <a:lnTo>
                  <a:pt x="693915" y="39801"/>
                </a:lnTo>
                <a:lnTo>
                  <a:pt x="698296" y="37985"/>
                </a:lnTo>
                <a:lnTo>
                  <a:pt x="708939" y="37985"/>
                </a:lnTo>
                <a:lnTo>
                  <a:pt x="713359" y="39776"/>
                </a:lnTo>
                <a:lnTo>
                  <a:pt x="720267" y="46990"/>
                </a:lnTo>
                <a:lnTo>
                  <a:pt x="722007" y="51676"/>
                </a:lnTo>
                <a:lnTo>
                  <a:pt x="722007" y="27266"/>
                </a:lnTo>
                <a:lnTo>
                  <a:pt x="715670" y="23685"/>
                </a:lnTo>
                <a:lnTo>
                  <a:pt x="709676" y="22098"/>
                </a:lnTo>
                <a:lnTo>
                  <a:pt x="694486" y="22098"/>
                </a:lnTo>
                <a:lnTo>
                  <a:pt x="668274" y="57531"/>
                </a:lnTo>
                <a:lnTo>
                  <a:pt x="668909" y="64617"/>
                </a:lnTo>
                <a:lnTo>
                  <a:pt x="696366" y="92214"/>
                </a:lnTo>
                <a:lnTo>
                  <a:pt x="703376" y="92849"/>
                </a:lnTo>
                <a:lnTo>
                  <a:pt x="709955" y="92849"/>
                </a:lnTo>
                <a:lnTo>
                  <a:pt x="715962" y="91274"/>
                </a:lnTo>
                <a:lnTo>
                  <a:pt x="726909" y="85051"/>
                </a:lnTo>
                <a:lnTo>
                  <a:pt x="731227" y="80733"/>
                </a:lnTo>
                <a:lnTo>
                  <a:pt x="733310" y="77089"/>
                </a:lnTo>
                <a:lnTo>
                  <a:pt x="737565" y="69684"/>
                </a:lnTo>
                <a:lnTo>
                  <a:pt x="739152" y="63754"/>
                </a:lnTo>
                <a:lnTo>
                  <a:pt x="739152" y="51104"/>
                </a:lnTo>
                <a:close/>
              </a:path>
              <a:path w="821054" h="93344">
                <a:moveTo>
                  <a:pt x="820928" y="62242"/>
                </a:moveTo>
                <a:lnTo>
                  <a:pt x="820889" y="57861"/>
                </a:lnTo>
                <a:lnTo>
                  <a:pt x="820369" y="51130"/>
                </a:lnTo>
                <a:lnTo>
                  <a:pt x="819810" y="49022"/>
                </a:lnTo>
                <a:lnTo>
                  <a:pt x="818502" y="44018"/>
                </a:lnTo>
                <a:lnTo>
                  <a:pt x="815352" y="37693"/>
                </a:lnTo>
                <a:lnTo>
                  <a:pt x="814463" y="36576"/>
                </a:lnTo>
                <a:lnTo>
                  <a:pt x="811022" y="32245"/>
                </a:lnTo>
                <a:lnTo>
                  <a:pt x="805662" y="27813"/>
                </a:lnTo>
                <a:lnTo>
                  <a:pt x="804100" y="27000"/>
                </a:lnTo>
                <a:lnTo>
                  <a:pt x="804100" y="49022"/>
                </a:lnTo>
                <a:lnTo>
                  <a:pt x="767397" y="49022"/>
                </a:lnTo>
                <a:lnTo>
                  <a:pt x="769302" y="44945"/>
                </a:lnTo>
                <a:lnTo>
                  <a:pt x="771385" y="42087"/>
                </a:lnTo>
                <a:lnTo>
                  <a:pt x="777176" y="37871"/>
                </a:lnTo>
                <a:lnTo>
                  <a:pt x="781304" y="36576"/>
                </a:lnTo>
                <a:lnTo>
                  <a:pt x="790397" y="36576"/>
                </a:lnTo>
                <a:lnTo>
                  <a:pt x="794194" y="37731"/>
                </a:lnTo>
                <a:lnTo>
                  <a:pt x="800785" y="42341"/>
                </a:lnTo>
                <a:lnTo>
                  <a:pt x="802982" y="45339"/>
                </a:lnTo>
                <a:lnTo>
                  <a:pt x="804100" y="49022"/>
                </a:lnTo>
                <a:lnTo>
                  <a:pt x="804100" y="27000"/>
                </a:lnTo>
                <a:lnTo>
                  <a:pt x="799566" y="24638"/>
                </a:lnTo>
                <a:lnTo>
                  <a:pt x="792721" y="22745"/>
                </a:lnTo>
                <a:lnTo>
                  <a:pt x="785139" y="22098"/>
                </a:lnTo>
                <a:lnTo>
                  <a:pt x="777951" y="22745"/>
                </a:lnTo>
                <a:lnTo>
                  <a:pt x="750874" y="50482"/>
                </a:lnTo>
                <a:lnTo>
                  <a:pt x="750252" y="57861"/>
                </a:lnTo>
                <a:lnTo>
                  <a:pt x="750874" y="65062"/>
                </a:lnTo>
                <a:lnTo>
                  <a:pt x="778421" y="92227"/>
                </a:lnTo>
                <a:lnTo>
                  <a:pt x="785964" y="92849"/>
                </a:lnTo>
                <a:lnTo>
                  <a:pt x="792759" y="92849"/>
                </a:lnTo>
                <a:lnTo>
                  <a:pt x="798626" y="91630"/>
                </a:lnTo>
                <a:lnTo>
                  <a:pt x="808507" y="86791"/>
                </a:lnTo>
                <a:lnTo>
                  <a:pt x="812761" y="83058"/>
                </a:lnTo>
                <a:lnTo>
                  <a:pt x="816292" y="78028"/>
                </a:lnTo>
                <a:lnTo>
                  <a:pt x="802119" y="71310"/>
                </a:lnTo>
                <a:lnTo>
                  <a:pt x="797585" y="75755"/>
                </a:lnTo>
                <a:lnTo>
                  <a:pt x="792187" y="77978"/>
                </a:lnTo>
                <a:lnTo>
                  <a:pt x="780630" y="77978"/>
                </a:lnTo>
                <a:lnTo>
                  <a:pt x="776287" y="76568"/>
                </a:lnTo>
                <a:lnTo>
                  <a:pt x="769518" y="70878"/>
                </a:lnTo>
                <a:lnTo>
                  <a:pt x="767422" y="67043"/>
                </a:lnTo>
                <a:lnTo>
                  <a:pt x="766635" y="62242"/>
                </a:lnTo>
                <a:lnTo>
                  <a:pt x="820928" y="62242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2">
            <a:extLst>
              <a:ext uri="{FF2B5EF4-FFF2-40B4-BE49-F238E27FC236}">
                <a16:creationId xmlns:a16="http://schemas.microsoft.com/office/drawing/2014/main" id="{3A86EAE0-3611-4124-A99C-48B001534D56}"/>
              </a:ext>
            </a:extLst>
          </p:cNvPr>
          <p:cNvSpPr/>
          <p:nvPr/>
        </p:nvSpPr>
        <p:spPr>
          <a:xfrm>
            <a:off x="7063422" y="1393540"/>
            <a:ext cx="59690" cy="67945"/>
          </a:xfrm>
          <a:custGeom>
            <a:avLst/>
            <a:gdLst/>
            <a:ahLst/>
            <a:cxnLst/>
            <a:rect l="l" t="t" r="r" b="b"/>
            <a:pathLst>
              <a:path w="59690" h="67944">
                <a:moveTo>
                  <a:pt x="59169" y="0"/>
                </a:moveTo>
                <a:lnTo>
                  <a:pt x="51041" y="0"/>
                </a:lnTo>
                <a:lnTo>
                  <a:pt x="16509" y="39611"/>
                </a:lnTo>
                <a:lnTo>
                  <a:pt x="16509" y="0"/>
                </a:lnTo>
                <a:lnTo>
                  <a:pt x="0" y="0"/>
                </a:lnTo>
                <a:lnTo>
                  <a:pt x="0" y="67437"/>
                </a:lnTo>
                <a:lnTo>
                  <a:pt x="8991" y="67437"/>
                </a:lnTo>
                <a:lnTo>
                  <a:pt x="42659" y="28651"/>
                </a:lnTo>
                <a:lnTo>
                  <a:pt x="42659" y="67437"/>
                </a:lnTo>
                <a:lnTo>
                  <a:pt x="59169" y="67437"/>
                </a:lnTo>
                <a:lnTo>
                  <a:pt x="59169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3">
            <a:extLst>
              <a:ext uri="{FF2B5EF4-FFF2-40B4-BE49-F238E27FC236}">
                <a16:creationId xmlns:a16="http://schemas.microsoft.com/office/drawing/2014/main" id="{306C8232-274C-4A3E-8770-06E39C9F3004}"/>
              </a:ext>
            </a:extLst>
          </p:cNvPr>
          <p:cNvSpPr/>
          <p:nvPr/>
        </p:nvSpPr>
        <p:spPr>
          <a:xfrm>
            <a:off x="8510955" y="1363822"/>
            <a:ext cx="859155" cy="99060"/>
          </a:xfrm>
          <a:custGeom>
            <a:avLst/>
            <a:gdLst/>
            <a:ahLst/>
            <a:cxnLst/>
            <a:rect l="l" t="t" r="r" b="b"/>
            <a:pathLst>
              <a:path w="859154" h="99060">
                <a:moveTo>
                  <a:pt x="69850" y="29718"/>
                </a:moveTo>
                <a:lnTo>
                  <a:pt x="53721" y="29718"/>
                </a:lnTo>
                <a:lnTo>
                  <a:pt x="53721" y="57391"/>
                </a:lnTo>
                <a:lnTo>
                  <a:pt x="53721" y="69240"/>
                </a:lnTo>
                <a:lnTo>
                  <a:pt x="51968" y="74091"/>
                </a:lnTo>
                <a:lnTo>
                  <a:pt x="48450" y="77774"/>
                </a:lnTo>
                <a:lnTo>
                  <a:pt x="44958" y="81470"/>
                </a:lnTo>
                <a:lnTo>
                  <a:pt x="40538" y="83312"/>
                </a:lnTo>
                <a:lnTo>
                  <a:pt x="30060" y="83312"/>
                </a:lnTo>
                <a:lnTo>
                  <a:pt x="25717" y="81432"/>
                </a:lnTo>
                <a:lnTo>
                  <a:pt x="18656" y="73914"/>
                </a:lnTo>
                <a:lnTo>
                  <a:pt x="16916" y="69240"/>
                </a:lnTo>
                <a:lnTo>
                  <a:pt x="16941" y="57391"/>
                </a:lnTo>
                <a:lnTo>
                  <a:pt x="18630" y="52793"/>
                </a:lnTo>
                <a:lnTo>
                  <a:pt x="22098" y="49110"/>
                </a:lnTo>
                <a:lnTo>
                  <a:pt x="25552" y="45402"/>
                </a:lnTo>
                <a:lnTo>
                  <a:pt x="29908" y="43561"/>
                </a:lnTo>
                <a:lnTo>
                  <a:pt x="40513" y="43561"/>
                </a:lnTo>
                <a:lnTo>
                  <a:pt x="44958" y="45402"/>
                </a:lnTo>
                <a:lnTo>
                  <a:pt x="51968" y="52641"/>
                </a:lnTo>
                <a:lnTo>
                  <a:pt x="53721" y="57391"/>
                </a:lnTo>
                <a:lnTo>
                  <a:pt x="53721" y="29718"/>
                </a:lnTo>
                <a:lnTo>
                  <a:pt x="52959" y="29718"/>
                </a:lnTo>
                <a:lnTo>
                  <a:pt x="52959" y="37134"/>
                </a:lnTo>
                <a:lnTo>
                  <a:pt x="49936" y="34124"/>
                </a:lnTo>
                <a:lnTo>
                  <a:pt x="46659" y="31838"/>
                </a:lnTo>
                <a:lnTo>
                  <a:pt x="39547" y="28829"/>
                </a:lnTo>
                <a:lnTo>
                  <a:pt x="35750" y="28067"/>
                </a:lnTo>
                <a:lnTo>
                  <a:pt x="22885" y="28067"/>
                </a:lnTo>
                <a:lnTo>
                  <a:pt x="0" y="63563"/>
                </a:lnTo>
                <a:lnTo>
                  <a:pt x="584" y="70777"/>
                </a:lnTo>
                <a:lnTo>
                  <a:pt x="23456" y="98818"/>
                </a:lnTo>
                <a:lnTo>
                  <a:pt x="36068" y="98818"/>
                </a:lnTo>
                <a:lnTo>
                  <a:pt x="39687" y="98120"/>
                </a:lnTo>
                <a:lnTo>
                  <a:pt x="46342" y="95364"/>
                </a:lnTo>
                <a:lnTo>
                  <a:pt x="49657" y="93116"/>
                </a:lnTo>
                <a:lnTo>
                  <a:pt x="52959" y="89979"/>
                </a:lnTo>
                <a:lnTo>
                  <a:pt x="52959" y="97155"/>
                </a:lnTo>
                <a:lnTo>
                  <a:pt x="69850" y="97155"/>
                </a:lnTo>
                <a:lnTo>
                  <a:pt x="69850" y="89979"/>
                </a:lnTo>
                <a:lnTo>
                  <a:pt x="69850" y="83312"/>
                </a:lnTo>
                <a:lnTo>
                  <a:pt x="69850" y="43561"/>
                </a:lnTo>
                <a:lnTo>
                  <a:pt x="69850" y="37134"/>
                </a:lnTo>
                <a:lnTo>
                  <a:pt x="69850" y="29718"/>
                </a:lnTo>
                <a:close/>
              </a:path>
              <a:path w="859154" h="99060">
                <a:moveTo>
                  <a:pt x="141033" y="69875"/>
                </a:moveTo>
                <a:lnTo>
                  <a:pt x="140030" y="68580"/>
                </a:lnTo>
                <a:lnTo>
                  <a:pt x="136588" y="64122"/>
                </a:lnTo>
                <a:lnTo>
                  <a:pt x="127698" y="61048"/>
                </a:lnTo>
                <a:lnTo>
                  <a:pt x="134213" y="58153"/>
                </a:lnTo>
                <a:lnTo>
                  <a:pt x="135509" y="56261"/>
                </a:lnTo>
                <a:lnTo>
                  <a:pt x="137477" y="53428"/>
                </a:lnTo>
                <a:lnTo>
                  <a:pt x="137414" y="42291"/>
                </a:lnTo>
                <a:lnTo>
                  <a:pt x="137134" y="41592"/>
                </a:lnTo>
                <a:lnTo>
                  <a:pt x="135890" y="38468"/>
                </a:lnTo>
                <a:lnTo>
                  <a:pt x="129514" y="31483"/>
                </a:lnTo>
                <a:lnTo>
                  <a:pt x="123469" y="29718"/>
                </a:lnTo>
                <a:lnTo>
                  <a:pt x="121983" y="29718"/>
                </a:lnTo>
                <a:lnTo>
                  <a:pt x="121983" y="75082"/>
                </a:lnTo>
                <a:lnTo>
                  <a:pt x="121983" y="78727"/>
                </a:lnTo>
                <a:lnTo>
                  <a:pt x="121310" y="80225"/>
                </a:lnTo>
                <a:lnTo>
                  <a:pt x="118592" y="83312"/>
                </a:lnTo>
                <a:lnTo>
                  <a:pt x="116243" y="84074"/>
                </a:lnTo>
                <a:lnTo>
                  <a:pt x="104330" y="84074"/>
                </a:lnTo>
                <a:lnTo>
                  <a:pt x="104330" y="68580"/>
                </a:lnTo>
                <a:lnTo>
                  <a:pt x="115417" y="68580"/>
                </a:lnTo>
                <a:lnTo>
                  <a:pt x="118173" y="69494"/>
                </a:lnTo>
                <a:lnTo>
                  <a:pt x="121221" y="73088"/>
                </a:lnTo>
                <a:lnTo>
                  <a:pt x="121983" y="75082"/>
                </a:lnTo>
                <a:lnTo>
                  <a:pt x="121983" y="29718"/>
                </a:lnTo>
                <a:lnTo>
                  <a:pt x="119697" y="29718"/>
                </a:lnTo>
                <a:lnTo>
                  <a:pt x="119697" y="47053"/>
                </a:lnTo>
                <a:lnTo>
                  <a:pt x="119697" y="51269"/>
                </a:lnTo>
                <a:lnTo>
                  <a:pt x="118935" y="52819"/>
                </a:lnTo>
                <a:lnTo>
                  <a:pt x="115887" y="55562"/>
                </a:lnTo>
                <a:lnTo>
                  <a:pt x="113728" y="56261"/>
                </a:lnTo>
                <a:lnTo>
                  <a:pt x="104330" y="56261"/>
                </a:lnTo>
                <a:lnTo>
                  <a:pt x="104330" y="41668"/>
                </a:lnTo>
                <a:lnTo>
                  <a:pt x="110109" y="41668"/>
                </a:lnTo>
                <a:lnTo>
                  <a:pt x="112280" y="41592"/>
                </a:lnTo>
                <a:lnTo>
                  <a:pt x="114300" y="41592"/>
                </a:lnTo>
                <a:lnTo>
                  <a:pt x="116039" y="42291"/>
                </a:lnTo>
                <a:lnTo>
                  <a:pt x="117500" y="43688"/>
                </a:lnTo>
                <a:lnTo>
                  <a:pt x="118948" y="45110"/>
                </a:lnTo>
                <a:lnTo>
                  <a:pt x="119697" y="47053"/>
                </a:lnTo>
                <a:lnTo>
                  <a:pt x="119697" y="29718"/>
                </a:lnTo>
                <a:lnTo>
                  <a:pt x="87439" y="29718"/>
                </a:lnTo>
                <a:lnTo>
                  <a:pt x="87439" y="97155"/>
                </a:lnTo>
                <a:lnTo>
                  <a:pt x="119862" y="97155"/>
                </a:lnTo>
                <a:lnTo>
                  <a:pt x="124929" y="96672"/>
                </a:lnTo>
                <a:lnTo>
                  <a:pt x="132143" y="94678"/>
                </a:lnTo>
                <a:lnTo>
                  <a:pt x="135153" y="92697"/>
                </a:lnTo>
                <a:lnTo>
                  <a:pt x="139852" y="86702"/>
                </a:lnTo>
                <a:lnTo>
                  <a:pt x="140665" y="84074"/>
                </a:lnTo>
                <a:lnTo>
                  <a:pt x="140906" y="83312"/>
                </a:lnTo>
                <a:lnTo>
                  <a:pt x="141033" y="69875"/>
                </a:lnTo>
                <a:close/>
              </a:path>
              <a:path w="859154" h="99060">
                <a:moveTo>
                  <a:pt x="212852" y="29718"/>
                </a:moveTo>
                <a:lnTo>
                  <a:pt x="149987" y="29718"/>
                </a:lnTo>
                <a:lnTo>
                  <a:pt x="149987" y="45847"/>
                </a:lnTo>
                <a:lnTo>
                  <a:pt x="173482" y="45847"/>
                </a:lnTo>
                <a:lnTo>
                  <a:pt x="173482" y="97155"/>
                </a:lnTo>
                <a:lnTo>
                  <a:pt x="190373" y="97155"/>
                </a:lnTo>
                <a:lnTo>
                  <a:pt x="190373" y="45847"/>
                </a:lnTo>
                <a:lnTo>
                  <a:pt x="212852" y="45847"/>
                </a:lnTo>
                <a:lnTo>
                  <a:pt x="212852" y="29718"/>
                </a:lnTo>
                <a:close/>
              </a:path>
              <a:path w="859154" h="99060">
                <a:moveTo>
                  <a:pt x="292036" y="57073"/>
                </a:moveTo>
                <a:lnTo>
                  <a:pt x="290461" y="51206"/>
                </a:lnTo>
                <a:lnTo>
                  <a:pt x="286258" y="43954"/>
                </a:lnTo>
                <a:lnTo>
                  <a:pt x="284162" y="40309"/>
                </a:lnTo>
                <a:lnTo>
                  <a:pt x="279793" y="36004"/>
                </a:lnTo>
                <a:lnTo>
                  <a:pt x="274891" y="33235"/>
                </a:lnTo>
                <a:lnTo>
                  <a:pt x="274891" y="57645"/>
                </a:lnTo>
                <a:lnTo>
                  <a:pt x="274853" y="69265"/>
                </a:lnTo>
                <a:lnTo>
                  <a:pt x="273126" y="73901"/>
                </a:lnTo>
                <a:lnTo>
                  <a:pt x="266077" y="81229"/>
                </a:lnTo>
                <a:lnTo>
                  <a:pt x="261683" y="83058"/>
                </a:lnTo>
                <a:lnTo>
                  <a:pt x="251079" y="83058"/>
                </a:lnTo>
                <a:lnTo>
                  <a:pt x="246684" y="81229"/>
                </a:lnTo>
                <a:lnTo>
                  <a:pt x="239801" y="74002"/>
                </a:lnTo>
                <a:lnTo>
                  <a:pt x="238061" y="69265"/>
                </a:lnTo>
                <a:lnTo>
                  <a:pt x="238086" y="57645"/>
                </a:lnTo>
                <a:lnTo>
                  <a:pt x="239814" y="53073"/>
                </a:lnTo>
                <a:lnTo>
                  <a:pt x="243306" y="49403"/>
                </a:lnTo>
                <a:lnTo>
                  <a:pt x="246799" y="45770"/>
                </a:lnTo>
                <a:lnTo>
                  <a:pt x="251180" y="43954"/>
                </a:lnTo>
                <a:lnTo>
                  <a:pt x="261823" y="43954"/>
                </a:lnTo>
                <a:lnTo>
                  <a:pt x="266255" y="45745"/>
                </a:lnTo>
                <a:lnTo>
                  <a:pt x="273151" y="52959"/>
                </a:lnTo>
                <a:lnTo>
                  <a:pt x="274891" y="57645"/>
                </a:lnTo>
                <a:lnTo>
                  <a:pt x="274891" y="33235"/>
                </a:lnTo>
                <a:lnTo>
                  <a:pt x="268554" y="29654"/>
                </a:lnTo>
                <a:lnTo>
                  <a:pt x="262572" y="28067"/>
                </a:lnTo>
                <a:lnTo>
                  <a:pt x="247370" y="28067"/>
                </a:lnTo>
                <a:lnTo>
                  <a:pt x="221170" y="63500"/>
                </a:lnTo>
                <a:lnTo>
                  <a:pt x="221805" y="70586"/>
                </a:lnTo>
                <a:lnTo>
                  <a:pt x="249250" y="98183"/>
                </a:lnTo>
                <a:lnTo>
                  <a:pt x="256260" y="98818"/>
                </a:lnTo>
                <a:lnTo>
                  <a:pt x="262839" y="98818"/>
                </a:lnTo>
                <a:lnTo>
                  <a:pt x="268859" y="97243"/>
                </a:lnTo>
                <a:lnTo>
                  <a:pt x="279793" y="91020"/>
                </a:lnTo>
                <a:lnTo>
                  <a:pt x="284124" y="86702"/>
                </a:lnTo>
                <a:lnTo>
                  <a:pt x="286207" y="83058"/>
                </a:lnTo>
                <a:lnTo>
                  <a:pt x="290449" y="75653"/>
                </a:lnTo>
                <a:lnTo>
                  <a:pt x="292036" y="69723"/>
                </a:lnTo>
                <a:lnTo>
                  <a:pt x="292036" y="57073"/>
                </a:lnTo>
                <a:close/>
              </a:path>
              <a:path w="859154" h="99060">
                <a:moveTo>
                  <a:pt x="396494" y="97155"/>
                </a:moveTo>
                <a:lnTo>
                  <a:pt x="379679" y="29718"/>
                </a:lnTo>
                <a:lnTo>
                  <a:pt x="368528" y="29718"/>
                </a:lnTo>
                <a:lnTo>
                  <a:pt x="347662" y="72250"/>
                </a:lnTo>
                <a:lnTo>
                  <a:pt x="326593" y="29718"/>
                </a:lnTo>
                <a:lnTo>
                  <a:pt x="315442" y="29718"/>
                </a:lnTo>
                <a:lnTo>
                  <a:pt x="298577" y="97155"/>
                </a:lnTo>
                <a:lnTo>
                  <a:pt x="315087" y="97155"/>
                </a:lnTo>
                <a:lnTo>
                  <a:pt x="324167" y="57556"/>
                </a:lnTo>
                <a:lnTo>
                  <a:pt x="343801" y="97155"/>
                </a:lnTo>
                <a:lnTo>
                  <a:pt x="350748" y="97155"/>
                </a:lnTo>
                <a:lnTo>
                  <a:pt x="370903" y="57581"/>
                </a:lnTo>
                <a:lnTo>
                  <a:pt x="379933" y="97155"/>
                </a:lnTo>
                <a:lnTo>
                  <a:pt x="396494" y="97155"/>
                </a:lnTo>
                <a:close/>
              </a:path>
              <a:path w="859154" h="99060">
                <a:moveTo>
                  <a:pt x="473900" y="57073"/>
                </a:moveTo>
                <a:lnTo>
                  <a:pt x="472325" y="51206"/>
                </a:lnTo>
                <a:lnTo>
                  <a:pt x="468122" y="43954"/>
                </a:lnTo>
                <a:lnTo>
                  <a:pt x="466013" y="40309"/>
                </a:lnTo>
                <a:lnTo>
                  <a:pt x="461657" y="36004"/>
                </a:lnTo>
                <a:lnTo>
                  <a:pt x="456755" y="33235"/>
                </a:lnTo>
                <a:lnTo>
                  <a:pt x="456755" y="57645"/>
                </a:lnTo>
                <a:lnTo>
                  <a:pt x="456717" y="69265"/>
                </a:lnTo>
                <a:lnTo>
                  <a:pt x="454990" y="73901"/>
                </a:lnTo>
                <a:lnTo>
                  <a:pt x="447941" y="81229"/>
                </a:lnTo>
                <a:lnTo>
                  <a:pt x="443547" y="83058"/>
                </a:lnTo>
                <a:lnTo>
                  <a:pt x="432930" y="83058"/>
                </a:lnTo>
                <a:lnTo>
                  <a:pt x="428548" y="81229"/>
                </a:lnTo>
                <a:lnTo>
                  <a:pt x="421652" y="74002"/>
                </a:lnTo>
                <a:lnTo>
                  <a:pt x="419912" y="69265"/>
                </a:lnTo>
                <a:lnTo>
                  <a:pt x="419938" y="57645"/>
                </a:lnTo>
                <a:lnTo>
                  <a:pt x="421678" y="53073"/>
                </a:lnTo>
                <a:lnTo>
                  <a:pt x="425170" y="49403"/>
                </a:lnTo>
                <a:lnTo>
                  <a:pt x="428663" y="45770"/>
                </a:lnTo>
                <a:lnTo>
                  <a:pt x="433044" y="43954"/>
                </a:lnTo>
                <a:lnTo>
                  <a:pt x="443687" y="43954"/>
                </a:lnTo>
                <a:lnTo>
                  <a:pt x="448119" y="45745"/>
                </a:lnTo>
                <a:lnTo>
                  <a:pt x="455015" y="52959"/>
                </a:lnTo>
                <a:lnTo>
                  <a:pt x="456755" y="57645"/>
                </a:lnTo>
                <a:lnTo>
                  <a:pt x="456755" y="33235"/>
                </a:lnTo>
                <a:lnTo>
                  <a:pt x="450418" y="29654"/>
                </a:lnTo>
                <a:lnTo>
                  <a:pt x="444423" y="28067"/>
                </a:lnTo>
                <a:lnTo>
                  <a:pt x="429234" y="28067"/>
                </a:lnTo>
                <a:lnTo>
                  <a:pt x="403021" y="63500"/>
                </a:lnTo>
                <a:lnTo>
                  <a:pt x="403656" y="70586"/>
                </a:lnTo>
                <a:lnTo>
                  <a:pt x="431114" y="98183"/>
                </a:lnTo>
                <a:lnTo>
                  <a:pt x="438124" y="98818"/>
                </a:lnTo>
                <a:lnTo>
                  <a:pt x="444703" y="98818"/>
                </a:lnTo>
                <a:lnTo>
                  <a:pt x="450710" y="97243"/>
                </a:lnTo>
                <a:lnTo>
                  <a:pt x="461657" y="91020"/>
                </a:lnTo>
                <a:lnTo>
                  <a:pt x="465975" y="86702"/>
                </a:lnTo>
                <a:lnTo>
                  <a:pt x="468058" y="83058"/>
                </a:lnTo>
                <a:lnTo>
                  <a:pt x="472313" y="75653"/>
                </a:lnTo>
                <a:lnTo>
                  <a:pt x="473900" y="69723"/>
                </a:lnTo>
                <a:lnTo>
                  <a:pt x="473900" y="57073"/>
                </a:lnTo>
                <a:close/>
              </a:path>
              <a:path w="859154" h="99060">
                <a:moveTo>
                  <a:pt x="557263" y="62547"/>
                </a:moveTo>
                <a:lnTo>
                  <a:pt x="556653" y="55346"/>
                </a:lnTo>
                <a:lnTo>
                  <a:pt x="554863" y="48831"/>
                </a:lnTo>
                <a:lnTo>
                  <a:pt x="552272" y="43815"/>
                </a:lnTo>
                <a:lnTo>
                  <a:pt x="551865" y="43027"/>
                </a:lnTo>
                <a:lnTo>
                  <a:pt x="547662" y="37896"/>
                </a:lnTo>
                <a:lnTo>
                  <a:pt x="541248" y="31521"/>
                </a:lnTo>
                <a:lnTo>
                  <a:pt x="540118" y="31051"/>
                </a:lnTo>
                <a:lnTo>
                  <a:pt x="540118" y="57708"/>
                </a:lnTo>
                <a:lnTo>
                  <a:pt x="540118" y="69176"/>
                </a:lnTo>
                <a:lnTo>
                  <a:pt x="538340" y="73914"/>
                </a:lnTo>
                <a:lnTo>
                  <a:pt x="531190" y="81140"/>
                </a:lnTo>
                <a:lnTo>
                  <a:pt x="526783" y="82931"/>
                </a:lnTo>
                <a:lnTo>
                  <a:pt x="516229" y="82931"/>
                </a:lnTo>
                <a:lnTo>
                  <a:pt x="511848" y="81140"/>
                </a:lnTo>
                <a:lnTo>
                  <a:pt x="504901" y="73914"/>
                </a:lnTo>
                <a:lnTo>
                  <a:pt x="503161" y="69176"/>
                </a:lnTo>
                <a:lnTo>
                  <a:pt x="503174" y="57708"/>
                </a:lnTo>
                <a:lnTo>
                  <a:pt x="504901" y="53111"/>
                </a:lnTo>
                <a:lnTo>
                  <a:pt x="511797" y="45770"/>
                </a:lnTo>
                <a:lnTo>
                  <a:pt x="516293" y="43815"/>
                </a:lnTo>
                <a:lnTo>
                  <a:pt x="527189" y="43815"/>
                </a:lnTo>
                <a:lnTo>
                  <a:pt x="531660" y="45656"/>
                </a:lnTo>
                <a:lnTo>
                  <a:pt x="535038" y="49364"/>
                </a:lnTo>
                <a:lnTo>
                  <a:pt x="538429" y="53047"/>
                </a:lnTo>
                <a:lnTo>
                  <a:pt x="540118" y="57708"/>
                </a:lnTo>
                <a:lnTo>
                  <a:pt x="540118" y="31051"/>
                </a:lnTo>
                <a:lnTo>
                  <a:pt x="533666" y="28321"/>
                </a:lnTo>
                <a:lnTo>
                  <a:pt x="524929" y="28321"/>
                </a:lnTo>
                <a:lnTo>
                  <a:pt x="516648" y="29425"/>
                </a:lnTo>
                <a:lnTo>
                  <a:pt x="509701" y="32689"/>
                </a:lnTo>
                <a:lnTo>
                  <a:pt x="504050" y="38150"/>
                </a:lnTo>
                <a:lnTo>
                  <a:pt x="499732" y="45770"/>
                </a:lnTo>
                <a:lnTo>
                  <a:pt x="500037" y="40081"/>
                </a:lnTo>
                <a:lnTo>
                  <a:pt x="543280" y="19011"/>
                </a:lnTo>
                <a:lnTo>
                  <a:pt x="547979" y="18719"/>
                </a:lnTo>
                <a:lnTo>
                  <a:pt x="552818" y="18161"/>
                </a:lnTo>
                <a:lnTo>
                  <a:pt x="552818" y="2159"/>
                </a:lnTo>
                <a:lnTo>
                  <a:pt x="549351" y="2590"/>
                </a:lnTo>
                <a:lnTo>
                  <a:pt x="544042" y="2959"/>
                </a:lnTo>
                <a:lnTo>
                  <a:pt x="502767" y="8813"/>
                </a:lnTo>
                <a:lnTo>
                  <a:pt x="484873" y="58851"/>
                </a:lnTo>
                <a:lnTo>
                  <a:pt x="485762" y="66281"/>
                </a:lnTo>
                <a:lnTo>
                  <a:pt x="489343" y="80200"/>
                </a:lnTo>
                <a:lnTo>
                  <a:pt x="493369" y="86220"/>
                </a:lnTo>
                <a:lnTo>
                  <a:pt x="505942" y="96291"/>
                </a:lnTo>
                <a:lnTo>
                  <a:pt x="513194" y="98818"/>
                </a:lnTo>
                <a:lnTo>
                  <a:pt x="521449" y="98818"/>
                </a:lnTo>
                <a:lnTo>
                  <a:pt x="554672" y="76835"/>
                </a:lnTo>
                <a:lnTo>
                  <a:pt x="556615" y="70027"/>
                </a:lnTo>
                <a:lnTo>
                  <a:pt x="557263" y="62547"/>
                </a:lnTo>
                <a:close/>
              </a:path>
              <a:path w="859154" h="99060">
                <a:moveTo>
                  <a:pt x="630694" y="29718"/>
                </a:moveTo>
                <a:lnTo>
                  <a:pt x="622566" y="29718"/>
                </a:lnTo>
                <a:lnTo>
                  <a:pt x="588022" y="69329"/>
                </a:lnTo>
                <a:lnTo>
                  <a:pt x="588022" y="29718"/>
                </a:lnTo>
                <a:lnTo>
                  <a:pt x="571512" y="29718"/>
                </a:lnTo>
                <a:lnTo>
                  <a:pt x="571512" y="97155"/>
                </a:lnTo>
                <a:lnTo>
                  <a:pt x="580504" y="97155"/>
                </a:lnTo>
                <a:lnTo>
                  <a:pt x="614184" y="58369"/>
                </a:lnTo>
                <a:lnTo>
                  <a:pt x="614184" y="97155"/>
                </a:lnTo>
                <a:lnTo>
                  <a:pt x="630694" y="97155"/>
                </a:lnTo>
                <a:lnTo>
                  <a:pt x="630694" y="29718"/>
                </a:lnTo>
                <a:close/>
              </a:path>
              <a:path w="859154" h="99060">
                <a:moveTo>
                  <a:pt x="708647" y="97155"/>
                </a:moveTo>
                <a:lnTo>
                  <a:pt x="679754" y="29718"/>
                </a:lnTo>
                <a:lnTo>
                  <a:pt x="668832" y="29718"/>
                </a:lnTo>
                <a:lnTo>
                  <a:pt x="640130" y="97155"/>
                </a:lnTo>
                <a:lnTo>
                  <a:pt x="657237" y="97155"/>
                </a:lnTo>
                <a:lnTo>
                  <a:pt x="674509" y="54546"/>
                </a:lnTo>
                <a:lnTo>
                  <a:pt x="691527" y="97155"/>
                </a:lnTo>
                <a:lnTo>
                  <a:pt x="708647" y="97155"/>
                </a:lnTo>
                <a:close/>
              </a:path>
              <a:path w="859154" h="99060">
                <a:moveTo>
                  <a:pt x="785545" y="68211"/>
                </a:moveTo>
                <a:lnTo>
                  <a:pt x="779081" y="42545"/>
                </a:lnTo>
                <a:lnTo>
                  <a:pt x="775639" y="38214"/>
                </a:lnTo>
                <a:lnTo>
                  <a:pt x="770280" y="33782"/>
                </a:lnTo>
                <a:lnTo>
                  <a:pt x="768718" y="32981"/>
                </a:lnTo>
                <a:lnTo>
                  <a:pt x="768718" y="54991"/>
                </a:lnTo>
                <a:lnTo>
                  <a:pt x="732015" y="54991"/>
                </a:lnTo>
                <a:lnTo>
                  <a:pt x="733920" y="50914"/>
                </a:lnTo>
                <a:lnTo>
                  <a:pt x="735990" y="48056"/>
                </a:lnTo>
                <a:lnTo>
                  <a:pt x="741794" y="43840"/>
                </a:lnTo>
                <a:lnTo>
                  <a:pt x="745921" y="42545"/>
                </a:lnTo>
                <a:lnTo>
                  <a:pt x="755002" y="42545"/>
                </a:lnTo>
                <a:lnTo>
                  <a:pt x="758812" y="43700"/>
                </a:lnTo>
                <a:lnTo>
                  <a:pt x="765390" y="48310"/>
                </a:lnTo>
                <a:lnTo>
                  <a:pt x="767600" y="51308"/>
                </a:lnTo>
                <a:lnTo>
                  <a:pt x="768718" y="54991"/>
                </a:lnTo>
                <a:lnTo>
                  <a:pt x="768718" y="32981"/>
                </a:lnTo>
                <a:lnTo>
                  <a:pt x="764171" y="30607"/>
                </a:lnTo>
                <a:lnTo>
                  <a:pt x="757326" y="28714"/>
                </a:lnTo>
                <a:lnTo>
                  <a:pt x="749744" y="28067"/>
                </a:lnTo>
                <a:lnTo>
                  <a:pt x="742556" y="28714"/>
                </a:lnTo>
                <a:lnTo>
                  <a:pt x="715492" y="56451"/>
                </a:lnTo>
                <a:lnTo>
                  <a:pt x="714870" y="63830"/>
                </a:lnTo>
                <a:lnTo>
                  <a:pt x="715492" y="71031"/>
                </a:lnTo>
                <a:lnTo>
                  <a:pt x="743038" y="98196"/>
                </a:lnTo>
                <a:lnTo>
                  <a:pt x="750582" y="98818"/>
                </a:lnTo>
                <a:lnTo>
                  <a:pt x="757377" y="98818"/>
                </a:lnTo>
                <a:lnTo>
                  <a:pt x="763231" y="97599"/>
                </a:lnTo>
                <a:lnTo>
                  <a:pt x="773125" y="92760"/>
                </a:lnTo>
                <a:lnTo>
                  <a:pt x="777367" y="89027"/>
                </a:lnTo>
                <a:lnTo>
                  <a:pt x="780910" y="83997"/>
                </a:lnTo>
                <a:lnTo>
                  <a:pt x="766724" y="77279"/>
                </a:lnTo>
                <a:lnTo>
                  <a:pt x="762203" y="81724"/>
                </a:lnTo>
                <a:lnTo>
                  <a:pt x="756793" y="83947"/>
                </a:lnTo>
                <a:lnTo>
                  <a:pt x="745248" y="83947"/>
                </a:lnTo>
                <a:lnTo>
                  <a:pt x="740905" y="82537"/>
                </a:lnTo>
                <a:lnTo>
                  <a:pt x="734123" y="76847"/>
                </a:lnTo>
                <a:lnTo>
                  <a:pt x="732028" y="73012"/>
                </a:lnTo>
                <a:lnTo>
                  <a:pt x="731253" y="68211"/>
                </a:lnTo>
                <a:lnTo>
                  <a:pt x="785545" y="68211"/>
                </a:lnTo>
                <a:close/>
              </a:path>
              <a:path w="859154" h="99060">
                <a:moveTo>
                  <a:pt x="854887" y="0"/>
                </a:moveTo>
                <a:lnTo>
                  <a:pt x="841171" y="0"/>
                </a:lnTo>
                <a:lnTo>
                  <a:pt x="840041" y="1739"/>
                </a:lnTo>
                <a:lnTo>
                  <a:pt x="838720" y="2959"/>
                </a:lnTo>
                <a:lnTo>
                  <a:pt x="835012" y="4597"/>
                </a:lnTo>
                <a:lnTo>
                  <a:pt x="832472" y="5080"/>
                </a:lnTo>
                <a:lnTo>
                  <a:pt x="826922" y="5080"/>
                </a:lnTo>
                <a:lnTo>
                  <a:pt x="824572" y="4660"/>
                </a:lnTo>
                <a:lnTo>
                  <a:pt x="820712" y="2946"/>
                </a:lnTo>
                <a:lnTo>
                  <a:pt x="819264" y="1701"/>
                </a:lnTo>
                <a:lnTo>
                  <a:pt x="818184" y="0"/>
                </a:lnTo>
                <a:lnTo>
                  <a:pt x="804468" y="0"/>
                </a:lnTo>
                <a:lnTo>
                  <a:pt x="824496" y="17399"/>
                </a:lnTo>
                <a:lnTo>
                  <a:pt x="837209" y="17399"/>
                </a:lnTo>
                <a:lnTo>
                  <a:pt x="843114" y="15811"/>
                </a:lnTo>
                <a:lnTo>
                  <a:pt x="851585" y="9461"/>
                </a:lnTo>
                <a:lnTo>
                  <a:pt x="854100" y="5257"/>
                </a:lnTo>
                <a:lnTo>
                  <a:pt x="854125" y="5080"/>
                </a:lnTo>
                <a:lnTo>
                  <a:pt x="854887" y="0"/>
                </a:lnTo>
                <a:close/>
              </a:path>
              <a:path w="859154" h="99060">
                <a:moveTo>
                  <a:pt x="859078" y="29718"/>
                </a:moveTo>
                <a:lnTo>
                  <a:pt x="850950" y="29718"/>
                </a:lnTo>
                <a:lnTo>
                  <a:pt x="816406" y="69329"/>
                </a:lnTo>
                <a:lnTo>
                  <a:pt x="816406" y="29718"/>
                </a:lnTo>
                <a:lnTo>
                  <a:pt x="799896" y="29718"/>
                </a:lnTo>
                <a:lnTo>
                  <a:pt x="799896" y="97155"/>
                </a:lnTo>
                <a:lnTo>
                  <a:pt x="808888" y="97155"/>
                </a:lnTo>
                <a:lnTo>
                  <a:pt x="833043" y="69329"/>
                </a:lnTo>
                <a:lnTo>
                  <a:pt x="842568" y="58369"/>
                </a:lnTo>
                <a:lnTo>
                  <a:pt x="842568" y="97155"/>
                </a:lnTo>
                <a:lnTo>
                  <a:pt x="859078" y="97155"/>
                </a:lnTo>
                <a:lnTo>
                  <a:pt x="859078" y="58369"/>
                </a:lnTo>
                <a:lnTo>
                  <a:pt x="859078" y="29718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24">
            <a:extLst>
              <a:ext uri="{FF2B5EF4-FFF2-40B4-BE49-F238E27FC236}">
                <a16:creationId xmlns:a16="http://schemas.microsoft.com/office/drawing/2014/main" id="{90417CC3-E2A0-4C04-BB3F-20315714C6FD}"/>
              </a:ext>
            </a:extLst>
          </p:cNvPr>
          <p:cNvSpPr/>
          <p:nvPr/>
        </p:nvSpPr>
        <p:spPr>
          <a:xfrm>
            <a:off x="9452978" y="1421493"/>
            <a:ext cx="65405" cy="8255"/>
          </a:xfrm>
          <a:custGeom>
            <a:avLst/>
            <a:gdLst/>
            <a:ahLst/>
            <a:cxnLst/>
            <a:rect l="l" t="t" r="r" b="b"/>
            <a:pathLst>
              <a:path w="65404" h="8255">
                <a:moveTo>
                  <a:pt x="65024" y="0"/>
                </a:moveTo>
                <a:lnTo>
                  <a:pt x="0" y="0"/>
                </a:lnTo>
                <a:lnTo>
                  <a:pt x="0" y="7988"/>
                </a:lnTo>
                <a:lnTo>
                  <a:pt x="65024" y="7988"/>
                </a:lnTo>
                <a:lnTo>
                  <a:pt x="6502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25">
            <a:extLst>
              <a:ext uri="{FF2B5EF4-FFF2-40B4-BE49-F238E27FC236}">
                <a16:creationId xmlns:a16="http://schemas.microsoft.com/office/drawing/2014/main" id="{6E98099A-CE19-4A28-B387-7D6B39064AC5}"/>
              </a:ext>
            </a:extLst>
          </p:cNvPr>
          <p:cNvGrpSpPr/>
          <p:nvPr/>
        </p:nvGrpSpPr>
        <p:grpSpPr>
          <a:xfrm>
            <a:off x="4796383" y="1363822"/>
            <a:ext cx="4723015" cy="4666157"/>
            <a:chOff x="8070456" y="1988299"/>
            <a:chExt cx="4723015" cy="4663998"/>
          </a:xfrm>
        </p:grpSpPr>
        <p:sp>
          <p:nvSpPr>
            <p:cNvPr id="50" name="object 26">
              <a:extLst>
                <a:ext uri="{FF2B5EF4-FFF2-40B4-BE49-F238E27FC236}">
                  <a16:creationId xmlns:a16="http://schemas.microsoft.com/office/drawing/2014/main" id="{BF9A6C19-E20B-4FE8-9720-A500FCAFAAE8}"/>
                </a:ext>
              </a:extLst>
            </p:cNvPr>
            <p:cNvSpPr/>
            <p:nvPr/>
          </p:nvSpPr>
          <p:spPr>
            <a:xfrm>
              <a:off x="8411857" y="383630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24307" y="0"/>
                  </a:moveTo>
                  <a:lnTo>
                    <a:pt x="19050" y="0"/>
                  </a:lnTo>
                  <a:lnTo>
                    <a:pt x="13804" y="0"/>
                  </a:lnTo>
                  <a:lnTo>
                    <a:pt x="9321" y="1866"/>
                  </a:lnTo>
                  <a:lnTo>
                    <a:pt x="1866" y="9283"/>
                  </a:lnTo>
                  <a:lnTo>
                    <a:pt x="0" y="13779"/>
                  </a:lnTo>
                  <a:lnTo>
                    <a:pt x="0" y="24295"/>
                  </a:lnTo>
                  <a:lnTo>
                    <a:pt x="1866" y="28803"/>
                  </a:lnTo>
                  <a:lnTo>
                    <a:pt x="9321" y="36233"/>
                  </a:lnTo>
                  <a:lnTo>
                    <a:pt x="13804" y="38100"/>
                  </a:lnTo>
                  <a:lnTo>
                    <a:pt x="24307" y="38100"/>
                  </a:lnTo>
                  <a:lnTo>
                    <a:pt x="28790" y="36233"/>
                  </a:lnTo>
                  <a:lnTo>
                    <a:pt x="36245" y="28803"/>
                  </a:lnTo>
                  <a:lnTo>
                    <a:pt x="38100" y="24295"/>
                  </a:lnTo>
                  <a:lnTo>
                    <a:pt x="38100" y="13779"/>
                  </a:lnTo>
                  <a:lnTo>
                    <a:pt x="36245" y="9283"/>
                  </a:lnTo>
                  <a:lnTo>
                    <a:pt x="28790" y="1866"/>
                  </a:lnTo>
                  <a:lnTo>
                    <a:pt x="243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27">
              <a:extLst>
                <a:ext uri="{FF2B5EF4-FFF2-40B4-BE49-F238E27FC236}">
                  <a16:creationId xmlns:a16="http://schemas.microsoft.com/office/drawing/2014/main" id="{ACCFC8A6-161D-48F6-9370-1D812B4DE2F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70456" y="1988299"/>
              <a:ext cx="4723015" cy="4663998"/>
            </a:xfrm>
            <a:prstGeom prst="rect">
              <a:avLst/>
            </a:prstGeom>
          </p:spPr>
        </p:pic>
        <p:sp>
          <p:nvSpPr>
            <p:cNvPr id="52" name="object 28">
              <a:extLst>
                <a:ext uri="{FF2B5EF4-FFF2-40B4-BE49-F238E27FC236}">
                  <a16:creationId xmlns:a16="http://schemas.microsoft.com/office/drawing/2014/main" id="{FB11C960-951D-490B-A45C-6AB5836E8D38}"/>
                </a:ext>
              </a:extLst>
            </p:cNvPr>
            <p:cNvSpPr/>
            <p:nvPr/>
          </p:nvSpPr>
          <p:spPr>
            <a:xfrm>
              <a:off x="8411857" y="413890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24307" y="0"/>
                  </a:moveTo>
                  <a:lnTo>
                    <a:pt x="19050" y="0"/>
                  </a:lnTo>
                  <a:lnTo>
                    <a:pt x="13804" y="0"/>
                  </a:lnTo>
                  <a:lnTo>
                    <a:pt x="9321" y="1866"/>
                  </a:lnTo>
                  <a:lnTo>
                    <a:pt x="1866" y="9283"/>
                  </a:lnTo>
                  <a:lnTo>
                    <a:pt x="0" y="13779"/>
                  </a:lnTo>
                  <a:lnTo>
                    <a:pt x="0" y="24295"/>
                  </a:lnTo>
                  <a:lnTo>
                    <a:pt x="1866" y="28803"/>
                  </a:lnTo>
                  <a:lnTo>
                    <a:pt x="9321" y="36233"/>
                  </a:lnTo>
                  <a:lnTo>
                    <a:pt x="13804" y="38100"/>
                  </a:lnTo>
                  <a:lnTo>
                    <a:pt x="24307" y="38100"/>
                  </a:lnTo>
                  <a:lnTo>
                    <a:pt x="28790" y="36233"/>
                  </a:lnTo>
                  <a:lnTo>
                    <a:pt x="36245" y="28803"/>
                  </a:lnTo>
                  <a:lnTo>
                    <a:pt x="38100" y="24295"/>
                  </a:lnTo>
                  <a:lnTo>
                    <a:pt x="38100" y="13779"/>
                  </a:lnTo>
                  <a:lnTo>
                    <a:pt x="36245" y="9283"/>
                  </a:lnTo>
                  <a:lnTo>
                    <a:pt x="28790" y="1866"/>
                  </a:lnTo>
                  <a:lnTo>
                    <a:pt x="2430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05879" y="3986660"/>
            <a:ext cx="3607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25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бюджетных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мест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endParaRPr lang="ru-RU" sz="3000" b="1" dirty="0"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1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19">
            <a:extLst>
              <a:ext uri="{FF2B5EF4-FFF2-40B4-BE49-F238E27FC236}">
                <a16:creationId xmlns:a16="http://schemas.microsoft.com/office/drawing/2014/main" id="{C5B3530E-C95C-4608-82B1-24C8AEA6608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534" y="3061652"/>
            <a:ext cx="3619830" cy="3010030"/>
          </a:xfrm>
          <a:prstGeom prst="rect">
            <a:avLst/>
          </a:prstGeom>
        </p:spPr>
      </p:pic>
      <p:grpSp>
        <p:nvGrpSpPr>
          <p:cNvPr id="26" name="object 20">
            <a:extLst>
              <a:ext uri="{FF2B5EF4-FFF2-40B4-BE49-F238E27FC236}">
                <a16:creationId xmlns:a16="http://schemas.microsoft.com/office/drawing/2014/main" id="{27705A90-84F7-4EE9-8D2F-F1D657D28F9C}"/>
              </a:ext>
            </a:extLst>
          </p:cNvPr>
          <p:cNvGrpSpPr/>
          <p:nvPr/>
        </p:nvGrpSpPr>
        <p:grpSpPr>
          <a:xfrm>
            <a:off x="201964" y="0"/>
            <a:ext cx="11990444" cy="1719580"/>
            <a:chOff x="201964" y="0"/>
            <a:chExt cx="7412607" cy="1719580"/>
          </a:xfrm>
        </p:grpSpPr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EC76ED80-3C39-4EFF-AAF3-D77D02625AE8}"/>
                </a:ext>
              </a:extLst>
            </p:cNvPr>
            <p:cNvSpPr/>
            <p:nvPr/>
          </p:nvSpPr>
          <p:spPr>
            <a:xfrm>
              <a:off x="1776234" y="0"/>
              <a:ext cx="1864360" cy="1719580"/>
            </a:xfrm>
            <a:custGeom>
              <a:avLst/>
              <a:gdLst/>
              <a:ahLst/>
              <a:cxnLst/>
              <a:rect l="l" t="t" r="r" b="b"/>
              <a:pathLst>
                <a:path w="1864360" h="1719580">
                  <a:moveTo>
                    <a:pt x="1859534" y="0"/>
                  </a:moveTo>
                  <a:lnTo>
                    <a:pt x="1541" y="0"/>
                  </a:lnTo>
                  <a:lnTo>
                    <a:pt x="0" y="891628"/>
                  </a:lnTo>
                  <a:lnTo>
                    <a:pt x="1864321" y="1719021"/>
                  </a:lnTo>
                  <a:lnTo>
                    <a:pt x="1864321" y="247180"/>
                  </a:lnTo>
                  <a:lnTo>
                    <a:pt x="1859534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1FDDE7C9-F0B4-4F01-BBFD-C481E629EAE6}"/>
                </a:ext>
              </a:extLst>
            </p:cNvPr>
            <p:cNvSpPr/>
            <p:nvPr/>
          </p:nvSpPr>
          <p:spPr>
            <a:xfrm>
              <a:off x="201964" y="0"/>
              <a:ext cx="7402195" cy="1658620"/>
            </a:xfrm>
            <a:custGeom>
              <a:avLst/>
              <a:gdLst/>
              <a:ahLst/>
              <a:cxnLst/>
              <a:rect l="l" t="t" r="r" b="b"/>
              <a:pathLst>
                <a:path w="7402195" h="1658620">
                  <a:moveTo>
                    <a:pt x="7397895" y="0"/>
                  </a:moveTo>
                  <a:lnTo>
                    <a:pt x="0" y="0"/>
                  </a:lnTo>
                  <a:lnTo>
                    <a:pt x="3777656" y="1658416"/>
                  </a:lnTo>
                  <a:lnTo>
                    <a:pt x="7401982" y="703567"/>
                  </a:lnTo>
                  <a:lnTo>
                    <a:pt x="7397895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FA9A75FF-7014-4B79-B34D-F811B7724A1F}"/>
                </a:ext>
              </a:extLst>
            </p:cNvPr>
            <p:cNvSpPr/>
            <p:nvPr/>
          </p:nvSpPr>
          <p:spPr>
            <a:xfrm>
              <a:off x="3107341" y="0"/>
              <a:ext cx="4507230" cy="1329055"/>
            </a:xfrm>
            <a:custGeom>
              <a:avLst/>
              <a:gdLst/>
              <a:ahLst/>
              <a:cxnLst/>
              <a:rect l="l" t="t" r="r" b="b"/>
              <a:pathLst>
                <a:path w="4507230" h="1329055">
                  <a:moveTo>
                    <a:pt x="4506663" y="0"/>
                  </a:moveTo>
                  <a:lnTo>
                    <a:pt x="0" y="0"/>
                  </a:lnTo>
                  <a:lnTo>
                    <a:pt x="4506663" y="1328784"/>
                  </a:lnTo>
                  <a:lnTo>
                    <a:pt x="4506663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EF219FD6-8C5D-4058-A4A2-5BFB19C934A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645" y="7984"/>
              <a:ext cx="3883360" cy="1320799"/>
            </a:xfrm>
            <a:prstGeom prst="rect">
              <a:avLst/>
            </a:prstGeom>
          </p:spPr>
        </p:pic>
      </p:grpSp>
      <p:grpSp>
        <p:nvGrpSpPr>
          <p:cNvPr id="43" name="object 2">
            <a:extLst>
              <a:ext uri="{FF2B5EF4-FFF2-40B4-BE49-F238E27FC236}">
                <a16:creationId xmlns:a16="http://schemas.microsoft.com/office/drawing/2014/main" id="{5B715776-8793-4EE6-B745-E81CE5ECC906}"/>
              </a:ext>
            </a:extLst>
          </p:cNvPr>
          <p:cNvGrpSpPr/>
          <p:nvPr/>
        </p:nvGrpSpPr>
        <p:grpSpPr>
          <a:xfrm>
            <a:off x="0" y="5355226"/>
            <a:ext cx="12175566" cy="1494790"/>
            <a:chOff x="0" y="6065575"/>
            <a:chExt cx="7614284" cy="1494790"/>
          </a:xfrm>
        </p:grpSpPr>
        <p:sp>
          <p:nvSpPr>
            <p:cNvPr id="44" name="object 3">
              <a:extLst>
                <a:ext uri="{FF2B5EF4-FFF2-40B4-BE49-F238E27FC236}">
                  <a16:creationId xmlns:a16="http://schemas.microsoft.com/office/drawing/2014/main" id="{294F0912-1EBC-4B76-8819-059A054C10A3}"/>
                </a:ext>
              </a:extLst>
            </p:cNvPr>
            <p:cNvSpPr/>
            <p:nvPr/>
          </p:nvSpPr>
          <p:spPr>
            <a:xfrm>
              <a:off x="4983797" y="6660029"/>
              <a:ext cx="2630805" cy="900430"/>
            </a:xfrm>
            <a:custGeom>
              <a:avLst/>
              <a:gdLst/>
              <a:ahLst/>
              <a:cxnLst/>
              <a:rect l="l" t="t" r="r" b="b"/>
              <a:pathLst>
                <a:path w="2630805" h="900429">
                  <a:moveTo>
                    <a:pt x="0" y="0"/>
                  </a:moveTo>
                  <a:lnTo>
                    <a:pt x="1467" y="899975"/>
                  </a:lnTo>
                  <a:lnTo>
                    <a:pt x="2630208" y="899975"/>
                  </a:lnTo>
                  <a:lnTo>
                    <a:pt x="2630208" y="87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">
              <a:extLst>
                <a:ext uri="{FF2B5EF4-FFF2-40B4-BE49-F238E27FC236}">
                  <a16:creationId xmlns:a16="http://schemas.microsoft.com/office/drawing/2014/main" id="{C4C333F5-8165-4361-AF00-E2E4A9C642FF}"/>
                </a:ext>
              </a:extLst>
            </p:cNvPr>
            <p:cNvSpPr/>
            <p:nvPr/>
          </p:nvSpPr>
          <p:spPr>
            <a:xfrm>
              <a:off x="2258894" y="6526780"/>
              <a:ext cx="5058410" cy="1033780"/>
            </a:xfrm>
            <a:custGeom>
              <a:avLst/>
              <a:gdLst/>
              <a:ahLst/>
              <a:cxnLst/>
              <a:rect l="l" t="t" r="r" b="b"/>
              <a:pathLst>
                <a:path w="5058410" h="1033779">
                  <a:moveTo>
                    <a:pt x="1809144" y="0"/>
                  </a:moveTo>
                  <a:lnTo>
                    <a:pt x="0" y="1033225"/>
                  </a:lnTo>
                  <a:lnTo>
                    <a:pt x="5058111" y="1033225"/>
                  </a:lnTo>
                  <a:lnTo>
                    <a:pt x="1809144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">
              <a:extLst>
                <a:ext uri="{FF2B5EF4-FFF2-40B4-BE49-F238E27FC236}">
                  <a16:creationId xmlns:a16="http://schemas.microsoft.com/office/drawing/2014/main" id="{50D3536E-346E-4DC4-97C8-9B35F3617C0B}"/>
                </a:ext>
              </a:extLst>
            </p:cNvPr>
            <p:cNvSpPr/>
            <p:nvPr/>
          </p:nvSpPr>
          <p:spPr>
            <a:xfrm>
              <a:off x="0" y="6065575"/>
              <a:ext cx="5067935" cy="1494790"/>
            </a:xfrm>
            <a:custGeom>
              <a:avLst/>
              <a:gdLst/>
              <a:ahLst/>
              <a:cxnLst/>
              <a:rect l="l" t="t" r="r" b="b"/>
              <a:pathLst>
                <a:path w="5067935" h="1494790">
                  <a:moveTo>
                    <a:pt x="0" y="0"/>
                  </a:moveTo>
                  <a:lnTo>
                    <a:pt x="0" y="1494429"/>
                  </a:lnTo>
                  <a:lnTo>
                    <a:pt x="5067544" y="1494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6">
              <a:extLst>
                <a:ext uri="{FF2B5EF4-FFF2-40B4-BE49-F238E27FC236}">
                  <a16:creationId xmlns:a16="http://schemas.microsoft.com/office/drawing/2014/main" id="{613AA403-8E73-45B5-87F5-0D4C52D7CCC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139742"/>
              <a:ext cx="4338158" cy="1420262"/>
            </a:xfrm>
            <a:prstGeom prst="rect">
              <a:avLst/>
            </a:prstGeom>
          </p:spPr>
        </p:pic>
      </p:grpSp>
      <p:sp>
        <p:nvSpPr>
          <p:cNvPr id="13" name="object 24">
            <a:extLst>
              <a:ext uri="{FF2B5EF4-FFF2-40B4-BE49-F238E27FC236}">
                <a16:creationId xmlns:a16="http://schemas.microsoft.com/office/drawing/2014/main" id="{6FE9AC37-4358-4846-A0C1-6DFA0C8622EC}"/>
              </a:ext>
            </a:extLst>
          </p:cNvPr>
          <p:cNvSpPr/>
          <p:nvPr/>
        </p:nvSpPr>
        <p:spPr>
          <a:xfrm>
            <a:off x="201964" y="224053"/>
            <a:ext cx="1198880" cy="491490"/>
          </a:xfrm>
          <a:custGeom>
            <a:avLst/>
            <a:gdLst/>
            <a:ahLst/>
            <a:cxnLst/>
            <a:rect l="l" t="t" r="r" b="b"/>
            <a:pathLst>
              <a:path w="1198880" h="491490">
                <a:moveTo>
                  <a:pt x="1198379" y="0"/>
                </a:moveTo>
                <a:lnTo>
                  <a:pt x="0" y="0"/>
                </a:lnTo>
                <a:lnTo>
                  <a:pt x="0" y="491451"/>
                </a:lnTo>
                <a:lnTo>
                  <a:pt x="1198379" y="491451"/>
                </a:lnTo>
                <a:lnTo>
                  <a:pt x="1198379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5">
            <a:extLst>
              <a:ext uri="{FF2B5EF4-FFF2-40B4-BE49-F238E27FC236}">
                <a16:creationId xmlns:a16="http://schemas.microsoft.com/office/drawing/2014/main" id="{3189786E-522B-4672-864F-FA6E0E505D63}"/>
              </a:ext>
            </a:extLst>
          </p:cNvPr>
          <p:cNvSpPr/>
          <p:nvPr/>
        </p:nvSpPr>
        <p:spPr>
          <a:xfrm>
            <a:off x="203159" y="230060"/>
            <a:ext cx="1181735" cy="1169035"/>
          </a:xfrm>
          <a:custGeom>
            <a:avLst/>
            <a:gdLst/>
            <a:ahLst/>
            <a:cxnLst/>
            <a:rect l="l" t="t" r="r" b="b"/>
            <a:pathLst>
              <a:path w="1181735" h="1169035">
                <a:moveTo>
                  <a:pt x="1181639" y="0"/>
                </a:moveTo>
                <a:lnTo>
                  <a:pt x="0" y="0"/>
                </a:lnTo>
                <a:lnTo>
                  <a:pt x="0" y="1168450"/>
                </a:lnTo>
                <a:lnTo>
                  <a:pt x="1181639" y="1168450"/>
                </a:lnTo>
                <a:lnTo>
                  <a:pt x="1181639" y="0"/>
                </a:lnTo>
                <a:close/>
              </a:path>
            </a:pathLst>
          </a:custGeom>
          <a:solidFill>
            <a:srgbClr val="000001">
              <a:alpha val="39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6">
            <a:extLst>
              <a:ext uri="{FF2B5EF4-FFF2-40B4-BE49-F238E27FC236}">
                <a16:creationId xmlns:a16="http://schemas.microsoft.com/office/drawing/2014/main" id="{841FD2D5-C359-45C0-8F0E-8A3FE7415D28}"/>
              </a:ext>
            </a:extLst>
          </p:cNvPr>
          <p:cNvSpPr/>
          <p:nvPr/>
        </p:nvSpPr>
        <p:spPr>
          <a:xfrm>
            <a:off x="256269" y="283172"/>
            <a:ext cx="1075690" cy="1062355"/>
          </a:xfrm>
          <a:custGeom>
            <a:avLst/>
            <a:gdLst/>
            <a:ahLst/>
            <a:cxnLst/>
            <a:rect l="l" t="t" r="r" b="b"/>
            <a:pathLst>
              <a:path w="1075690" h="1062355">
                <a:moveTo>
                  <a:pt x="1075418" y="0"/>
                </a:moveTo>
                <a:lnTo>
                  <a:pt x="0" y="0"/>
                </a:lnTo>
                <a:lnTo>
                  <a:pt x="0" y="1062228"/>
                </a:lnTo>
                <a:lnTo>
                  <a:pt x="1075418" y="1062228"/>
                </a:lnTo>
                <a:lnTo>
                  <a:pt x="10754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27">
            <a:extLst>
              <a:ext uri="{FF2B5EF4-FFF2-40B4-BE49-F238E27FC236}">
                <a16:creationId xmlns:a16="http://schemas.microsoft.com/office/drawing/2014/main" id="{579B3FE2-9347-4D7C-B298-4EB3A6842A0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2541" y="1467104"/>
            <a:ext cx="126493" cy="186943"/>
          </a:xfrm>
          <a:prstGeom prst="rect">
            <a:avLst/>
          </a:prstGeom>
        </p:spPr>
      </p:pic>
      <p:pic>
        <p:nvPicPr>
          <p:cNvPr id="17" name="object 28">
            <a:extLst>
              <a:ext uri="{FF2B5EF4-FFF2-40B4-BE49-F238E27FC236}">
                <a16:creationId xmlns:a16="http://schemas.microsoft.com/office/drawing/2014/main" id="{56CF371B-2E51-40C9-88CB-B86131994CC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4684" y="1471676"/>
            <a:ext cx="119635" cy="186944"/>
          </a:xfrm>
          <a:prstGeom prst="rect">
            <a:avLst/>
          </a:prstGeom>
        </p:spPr>
      </p:pic>
      <p:sp>
        <p:nvSpPr>
          <p:cNvPr id="18" name="object 29">
            <a:extLst>
              <a:ext uri="{FF2B5EF4-FFF2-40B4-BE49-F238E27FC236}">
                <a16:creationId xmlns:a16="http://schemas.microsoft.com/office/drawing/2014/main" id="{1AE22105-6A25-4C9A-8B15-C5A8C2407C53}"/>
              </a:ext>
            </a:extLst>
          </p:cNvPr>
          <p:cNvSpPr/>
          <p:nvPr/>
        </p:nvSpPr>
        <p:spPr>
          <a:xfrm>
            <a:off x="597686" y="1618488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24808" y="0"/>
                </a:moveTo>
                <a:lnTo>
                  <a:pt x="19433" y="0"/>
                </a:lnTo>
                <a:lnTo>
                  <a:pt x="14055" y="0"/>
                </a:lnTo>
                <a:lnTo>
                  <a:pt x="9483" y="1866"/>
                </a:lnTo>
                <a:lnTo>
                  <a:pt x="1904" y="9398"/>
                </a:lnTo>
                <a:lnTo>
                  <a:pt x="0" y="13970"/>
                </a:lnTo>
                <a:lnTo>
                  <a:pt x="0" y="24765"/>
                </a:lnTo>
                <a:lnTo>
                  <a:pt x="1904" y="29337"/>
                </a:lnTo>
                <a:lnTo>
                  <a:pt x="9483" y="36957"/>
                </a:lnTo>
                <a:lnTo>
                  <a:pt x="14055" y="38862"/>
                </a:lnTo>
                <a:lnTo>
                  <a:pt x="24808" y="38862"/>
                </a:lnTo>
                <a:lnTo>
                  <a:pt x="29380" y="36957"/>
                </a:lnTo>
                <a:lnTo>
                  <a:pt x="36958" y="29337"/>
                </a:lnTo>
                <a:lnTo>
                  <a:pt x="38862" y="24765"/>
                </a:lnTo>
                <a:lnTo>
                  <a:pt x="38862" y="13970"/>
                </a:lnTo>
                <a:lnTo>
                  <a:pt x="36958" y="9398"/>
                </a:lnTo>
                <a:lnTo>
                  <a:pt x="29380" y="1866"/>
                </a:lnTo>
                <a:lnTo>
                  <a:pt x="24808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30">
            <a:extLst>
              <a:ext uri="{FF2B5EF4-FFF2-40B4-BE49-F238E27FC236}">
                <a16:creationId xmlns:a16="http://schemas.microsoft.com/office/drawing/2014/main" id="{C8796048-9D5D-4AD5-AE6F-5F317B7BF2E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9895" y="1467104"/>
            <a:ext cx="266935" cy="191515"/>
          </a:xfrm>
          <a:prstGeom prst="rect">
            <a:avLst/>
          </a:prstGeom>
        </p:spPr>
      </p:pic>
      <p:sp>
        <p:nvSpPr>
          <p:cNvPr id="20" name="object 31">
            <a:extLst>
              <a:ext uri="{FF2B5EF4-FFF2-40B4-BE49-F238E27FC236}">
                <a16:creationId xmlns:a16="http://schemas.microsoft.com/office/drawing/2014/main" id="{A7681B25-D2B0-4E57-B358-77C5B7FF1D17}"/>
              </a:ext>
            </a:extLst>
          </p:cNvPr>
          <p:cNvSpPr/>
          <p:nvPr/>
        </p:nvSpPr>
        <p:spPr>
          <a:xfrm>
            <a:off x="953244" y="1618488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69">
                <a:moveTo>
                  <a:pt x="24808" y="0"/>
                </a:moveTo>
                <a:lnTo>
                  <a:pt x="19432" y="0"/>
                </a:lnTo>
                <a:lnTo>
                  <a:pt x="14055" y="0"/>
                </a:lnTo>
                <a:lnTo>
                  <a:pt x="9483" y="1866"/>
                </a:lnTo>
                <a:lnTo>
                  <a:pt x="1904" y="9398"/>
                </a:lnTo>
                <a:lnTo>
                  <a:pt x="0" y="13970"/>
                </a:lnTo>
                <a:lnTo>
                  <a:pt x="0" y="24765"/>
                </a:lnTo>
                <a:lnTo>
                  <a:pt x="1904" y="29337"/>
                </a:lnTo>
                <a:lnTo>
                  <a:pt x="9483" y="36957"/>
                </a:lnTo>
                <a:lnTo>
                  <a:pt x="14055" y="38862"/>
                </a:lnTo>
                <a:lnTo>
                  <a:pt x="24808" y="38862"/>
                </a:lnTo>
                <a:lnTo>
                  <a:pt x="29380" y="36957"/>
                </a:lnTo>
                <a:lnTo>
                  <a:pt x="36958" y="29337"/>
                </a:lnTo>
                <a:lnTo>
                  <a:pt x="38862" y="24765"/>
                </a:lnTo>
                <a:lnTo>
                  <a:pt x="38862" y="13970"/>
                </a:lnTo>
                <a:lnTo>
                  <a:pt x="36958" y="9398"/>
                </a:lnTo>
                <a:lnTo>
                  <a:pt x="29380" y="1866"/>
                </a:lnTo>
                <a:lnTo>
                  <a:pt x="24808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32">
            <a:extLst>
              <a:ext uri="{FF2B5EF4-FFF2-40B4-BE49-F238E27FC236}">
                <a16:creationId xmlns:a16="http://schemas.microsoft.com/office/drawing/2014/main" id="{10FFA7E1-FBAB-41E3-ACC4-9ABC2C72774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5453" y="1467104"/>
            <a:ext cx="127997" cy="191515"/>
          </a:xfrm>
          <a:prstGeom prst="rect">
            <a:avLst/>
          </a:prstGeom>
        </p:spPr>
      </p:pic>
      <p:pic>
        <p:nvPicPr>
          <p:cNvPr id="22" name="object 33">
            <a:extLst>
              <a:ext uri="{FF2B5EF4-FFF2-40B4-BE49-F238E27FC236}">
                <a16:creationId xmlns:a16="http://schemas.microsoft.com/office/drawing/2014/main" id="{E19BD2F3-E22A-4AC7-99AF-111E92203E6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65799" y="1471676"/>
            <a:ext cx="119635" cy="186944"/>
          </a:xfrm>
          <a:prstGeom prst="rect">
            <a:avLst/>
          </a:prstGeom>
        </p:spPr>
      </p:pic>
      <p:pic>
        <p:nvPicPr>
          <p:cNvPr id="23" name="object 34">
            <a:extLst>
              <a:ext uri="{FF2B5EF4-FFF2-40B4-BE49-F238E27FC236}">
                <a16:creationId xmlns:a16="http://schemas.microsoft.com/office/drawing/2014/main" id="{FBBA2EA1-B231-4F98-8318-69DE703F268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2489" y="352798"/>
            <a:ext cx="922992" cy="922992"/>
          </a:xfrm>
          <a:prstGeom prst="rect">
            <a:avLst/>
          </a:prstGeom>
        </p:spPr>
      </p:pic>
      <p:grpSp>
        <p:nvGrpSpPr>
          <p:cNvPr id="49" name="object 7">
            <a:extLst>
              <a:ext uri="{FF2B5EF4-FFF2-40B4-BE49-F238E27FC236}">
                <a16:creationId xmlns:a16="http://schemas.microsoft.com/office/drawing/2014/main" id="{E0DDD6B0-1B0D-42C6-82E1-9C12D4B8B883}"/>
              </a:ext>
            </a:extLst>
          </p:cNvPr>
          <p:cNvGrpSpPr/>
          <p:nvPr/>
        </p:nvGrpSpPr>
        <p:grpSpPr>
          <a:xfrm>
            <a:off x="1470470" y="1168566"/>
            <a:ext cx="2692031" cy="492963"/>
            <a:chOff x="295135" y="1767509"/>
            <a:chExt cx="2692031" cy="492963"/>
          </a:xfrm>
        </p:grpSpPr>
        <p:sp>
          <p:nvSpPr>
            <p:cNvPr id="50" name="object 8">
              <a:extLst>
                <a:ext uri="{FF2B5EF4-FFF2-40B4-BE49-F238E27FC236}">
                  <a16:creationId xmlns:a16="http://schemas.microsoft.com/office/drawing/2014/main" id="{39D813AF-1114-4FD5-8CF9-A80CCDB8BCD0}"/>
                </a:ext>
              </a:extLst>
            </p:cNvPr>
            <p:cNvSpPr/>
            <p:nvPr/>
          </p:nvSpPr>
          <p:spPr>
            <a:xfrm>
              <a:off x="608253" y="1796770"/>
              <a:ext cx="924560" cy="96520"/>
            </a:xfrm>
            <a:custGeom>
              <a:avLst/>
              <a:gdLst/>
              <a:ahLst/>
              <a:cxnLst/>
              <a:rect l="l" t="t" r="r" b="b"/>
              <a:pathLst>
                <a:path w="924560" h="96519">
                  <a:moveTo>
                    <a:pt x="91592" y="63474"/>
                  </a:moveTo>
                  <a:lnTo>
                    <a:pt x="71018" y="63474"/>
                  </a:lnTo>
                  <a:lnTo>
                    <a:pt x="71018" y="2514"/>
                  </a:lnTo>
                  <a:lnTo>
                    <a:pt x="50749" y="2514"/>
                  </a:lnTo>
                  <a:lnTo>
                    <a:pt x="50749" y="63474"/>
                  </a:lnTo>
                  <a:lnTo>
                    <a:pt x="20269" y="63474"/>
                  </a:lnTo>
                  <a:lnTo>
                    <a:pt x="20269" y="2514"/>
                  </a:lnTo>
                  <a:lnTo>
                    <a:pt x="0" y="2514"/>
                  </a:lnTo>
                  <a:lnTo>
                    <a:pt x="0" y="63474"/>
                  </a:lnTo>
                  <a:lnTo>
                    <a:pt x="0" y="82524"/>
                  </a:lnTo>
                  <a:lnTo>
                    <a:pt x="72237" y="82524"/>
                  </a:lnTo>
                  <a:lnTo>
                    <a:pt x="72237" y="96494"/>
                  </a:lnTo>
                  <a:lnTo>
                    <a:pt x="91592" y="96494"/>
                  </a:lnTo>
                  <a:lnTo>
                    <a:pt x="91592" y="82524"/>
                  </a:lnTo>
                  <a:lnTo>
                    <a:pt x="91592" y="63474"/>
                  </a:lnTo>
                  <a:close/>
                </a:path>
                <a:path w="924560" h="96519">
                  <a:moveTo>
                    <a:pt x="173710" y="1981"/>
                  </a:moveTo>
                  <a:lnTo>
                    <a:pt x="163957" y="1981"/>
                  </a:lnTo>
                  <a:lnTo>
                    <a:pt x="122504" y="49504"/>
                  </a:lnTo>
                  <a:lnTo>
                    <a:pt x="122504" y="1981"/>
                  </a:lnTo>
                  <a:lnTo>
                    <a:pt x="102692" y="1981"/>
                  </a:lnTo>
                  <a:lnTo>
                    <a:pt x="102692" y="82905"/>
                  </a:lnTo>
                  <a:lnTo>
                    <a:pt x="113487" y="82905"/>
                  </a:lnTo>
                  <a:lnTo>
                    <a:pt x="153898" y="36347"/>
                  </a:lnTo>
                  <a:lnTo>
                    <a:pt x="153898" y="82905"/>
                  </a:lnTo>
                  <a:lnTo>
                    <a:pt x="173710" y="82905"/>
                  </a:lnTo>
                  <a:lnTo>
                    <a:pt x="173710" y="1981"/>
                  </a:lnTo>
                  <a:close/>
                </a:path>
                <a:path w="924560" h="96519">
                  <a:moveTo>
                    <a:pt x="274320" y="1981"/>
                  </a:moveTo>
                  <a:lnTo>
                    <a:pt x="254965" y="1981"/>
                  </a:lnTo>
                  <a:lnTo>
                    <a:pt x="254965" y="35179"/>
                  </a:lnTo>
                  <a:lnTo>
                    <a:pt x="254965" y="49403"/>
                  </a:lnTo>
                  <a:lnTo>
                    <a:pt x="252857" y="55232"/>
                  </a:lnTo>
                  <a:lnTo>
                    <a:pt x="248640" y="59639"/>
                  </a:lnTo>
                  <a:lnTo>
                    <a:pt x="244449" y="64084"/>
                  </a:lnTo>
                  <a:lnTo>
                    <a:pt x="239141" y="66294"/>
                  </a:lnTo>
                  <a:lnTo>
                    <a:pt x="226568" y="66294"/>
                  </a:lnTo>
                  <a:lnTo>
                    <a:pt x="221361" y="64033"/>
                  </a:lnTo>
                  <a:lnTo>
                    <a:pt x="212877" y="55016"/>
                  </a:lnTo>
                  <a:lnTo>
                    <a:pt x="210820" y="49403"/>
                  </a:lnTo>
                  <a:lnTo>
                    <a:pt x="210832" y="35179"/>
                  </a:lnTo>
                  <a:lnTo>
                    <a:pt x="212852" y="29679"/>
                  </a:lnTo>
                  <a:lnTo>
                    <a:pt x="221157" y="20802"/>
                  </a:lnTo>
                  <a:lnTo>
                    <a:pt x="226390" y="18592"/>
                  </a:lnTo>
                  <a:lnTo>
                    <a:pt x="239115" y="18592"/>
                  </a:lnTo>
                  <a:lnTo>
                    <a:pt x="244449" y="20777"/>
                  </a:lnTo>
                  <a:lnTo>
                    <a:pt x="252857" y="29489"/>
                  </a:lnTo>
                  <a:lnTo>
                    <a:pt x="254965" y="35179"/>
                  </a:lnTo>
                  <a:lnTo>
                    <a:pt x="254965" y="1981"/>
                  </a:lnTo>
                  <a:lnTo>
                    <a:pt x="254050" y="1981"/>
                  </a:lnTo>
                  <a:lnTo>
                    <a:pt x="254050" y="10883"/>
                  </a:lnTo>
                  <a:lnTo>
                    <a:pt x="250418" y="7277"/>
                  </a:lnTo>
                  <a:lnTo>
                    <a:pt x="246481" y="4533"/>
                  </a:lnTo>
                  <a:lnTo>
                    <a:pt x="237947" y="914"/>
                  </a:lnTo>
                  <a:lnTo>
                    <a:pt x="233400" y="0"/>
                  </a:lnTo>
                  <a:lnTo>
                    <a:pt x="228523" y="0"/>
                  </a:lnTo>
                  <a:lnTo>
                    <a:pt x="193281" y="25590"/>
                  </a:lnTo>
                  <a:lnTo>
                    <a:pt x="190500" y="42595"/>
                  </a:lnTo>
                  <a:lnTo>
                    <a:pt x="191211" y="51244"/>
                  </a:lnTo>
                  <a:lnTo>
                    <a:pt x="214477" y="81864"/>
                  </a:lnTo>
                  <a:lnTo>
                    <a:pt x="229133" y="84886"/>
                  </a:lnTo>
                  <a:lnTo>
                    <a:pt x="233781" y="84886"/>
                  </a:lnTo>
                  <a:lnTo>
                    <a:pt x="238125" y="84048"/>
                  </a:lnTo>
                  <a:lnTo>
                    <a:pt x="246100" y="80746"/>
                  </a:lnTo>
                  <a:lnTo>
                    <a:pt x="250088" y="78054"/>
                  </a:lnTo>
                  <a:lnTo>
                    <a:pt x="254050" y="74295"/>
                  </a:lnTo>
                  <a:lnTo>
                    <a:pt x="254050" y="82905"/>
                  </a:lnTo>
                  <a:lnTo>
                    <a:pt x="274320" y="82905"/>
                  </a:lnTo>
                  <a:lnTo>
                    <a:pt x="274320" y="74295"/>
                  </a:lnTo>
                  <a:lnTo>
                    <a:pt x="274320" y="66294"/>
                  </a:lnTo>
                  <a:lnTo>
                    <a:pt x="274320" y="18592"/>
                  </a:lnTo>
                  <a:lnTo>
                    <a:pt x="274320" y="10883"/>
                  </a:lnTo>
                  <a:lnTo>
                    <a:pt x="274320" y="1981"/>
                  </a:lnTo>
                  <a:close/>
                </a:path>
                <a:path w="924560" h="96519">
                  <a:moveTo>
                    <a:pt x="367207" y="82905"/>
                  </a:moveTo>
                  <a:lnTo>
                    <a:pt x="332536" y="1981"/>
                  </a:lnTo>
                  <a:lnTo>
                    <a:pt x="319430" y="1981"/>
                  </a:lnTo>
                  <a:lnTo>
                    <a:pt x="284988" y="82905"/>
                  </a:lnTo>
                  <a:lnTo>
                    <a:pt x="305511" y="82905"/>
                  </a:lnTo>
                  <a:lnTo>
                    <a:pt x="326237" y="31775"/>
                  </a:lnTo>
                  <a:lnTo>
                    <a:pt x="346659" y="82905"/>
                  </a:lnTo>
                  <a:lnTo>
                    <a:pt x="367207" y="82905"/>
                  </a:lnTo>
                  <a:close/>
                </a:path>
                <a:path w="924560" h="96519">
                  <a:moveTo>
                    <a:pt x="440004" y="50800"/>
                  </a:moveTo>
                  <a:lnTo>
                    <a:pt x="439064" y="47701"/>
                  </a:lnTo>
                  <a:lnTo>
                    <a:pt x="438429" y="45567"/>
                  </a:lnTo>
                  <a:lnTo>
                    <a:pt x="435305" y="41402"/>
                  </a:lnTo>
                  <a:lnTo>
                    <a:pt x="432155" y="37261"/>
                  </a:lnTo>
                  <a:lnTo>
                    <a:pt x="428320" y="34518"/>
                  </a:lnTo>
                  <a:lnTo>
                    <a:pt x="419201" y="31915"/>
                  </a:lnTo>
                  <a:lnTo>
                    <a:pt x="418515" y="31851"/>
                  </a:lnTo>
                  <a:lnTo>
                    <a:pt x="418515" y="51155"/>
                  </a:lnTo>
                  <a:lnTo>
                    <a:pt x="418515" y="60172"/>
                  </a:lnTo>
                  <a:lnTo>
                    <a:pt x="408000" y="67208"/>
                  </a:lnTo>
                  <a:lnTo>
                    <a:pt x="398094" y="67208"/>
                  </a:lnTo>
                  <a:lnTo>
                    <a:pt x="398094" y="47701"/>
                  </a:lnTo>
                  <a:lnTo>
                    <a:pt x="414528" y="47701"/>
                  </a:lnTo>
                  <a:lnTo>
                    <a:pt x="418515" y="51155"/>
                  </a:lnTo>
                  <a:lnTo>
                    <a:pt x="418515" y="31851"/>
                  </a:lnTo>
                  <a:lnTo>
                    <a:pt x="412673" y="31242"/>
                  </a:lnTo>
                  <a:lnTo>
                    <a:pt x="398094" y="31242"/>
                  </a:lnTo>
                  <a:lnTo>
                    <a:pt x="398094" y="1981"/>
                  </a:lnTo>
                  <a:lnTo>
                    <a:pt x="377825" y="1981"/>
                  </a:lnTo>
                  <a:lnTo>
                    <a:pt x="377825" y="82905"/>
                  </a:lnTo>
                  <a:lnTo>
                    <a:pt x="414375" y="82905"/>
                  </a:lnTo>
                  <a:lnTo>
                    <a:pt x="420522" y="82232"/>
                  </a:lnTo>
                  <a:lnTo>
                    <a:pt x="429310" y="79514"/>
                  </a:lnTo>
                  <a:lnTo>
                    <a:pt x="432917" y="76771"/>
                  </a:lnTo>
                  <a:lnTo>
                    <a:pt x="438581" y="68516"/>
                  </a:lnTo>
                  <a:lnTo>
                    <a:pt x="438937" y="67208"/>
                  </a:lnTo>
                  <a:lnTo>
                    <a:pt x="440004" y="63296"/>
                  </a:lnTo>
                  <a:lnTo>
                    <a:pt x="440004" y="50800"/>
                  </a:lnTo>
                  <a:close/>
                </a:path>
                <a:path w="924560" h="96519">
                  <a:moveTo>
                    <a:pt x="526542" y="1981"/>
                  </a:moveTo>
                  <a:lnTo>
                    <a:pt x="506272" y="1981"/>
                  </a:lnTo>
                  <a:lnTo>
                    <a:pt x="506272" y="31089"/>
                  </a:lnTo>
                  <a:lnTo>
                    <a:pt x="475792" y="31089"/>
                  </a:lnTo>
                  <a:lnTo>
                    <a:pt x="475792" y="1981"/>
                  </a:lnTo>
                  <a:lnTo>
                    <a:pt x="455523" y="1981"/>
                  </a:lnTo>
                  <a:lnTo>
                    <a:pt x="455523" y="82905"/>
                  </a:lnTo>
                  <a:lnTo>
                    <a:pt x="475792" y="82905"/>
                  </a:lnTo>
                  <a:lnTo>
                    <a:pt x="475792" y="49377"/>
                  </a:lnTo>
                  <a:lnTo>
                    <a:pt x="506272" y="49377"/>
                  </a:lnTo>
                  <a:lnTo>
                    <a:pt x="506272" y="82905"/>
                  </a:lnTo>
                  <a:lnTo>
                    <a:pt x="526542" y="82905"/>
                  </a:lnTo>
                  <a:lnTo>
                    <a:pt x="526542" y="1981"/>
                  </a:lnTo>
                  <a:close/>
                </a:path>
                <a:path w="924560" h="96519">
                  <a:moveTo>
                    <a:pt x="628065" y="34798"/>
                  </a:moveTo>
                  <a:lnTo>
                    <a:pt x="607491" y="6210"/>
                  </a:lnTo>
                  <a:lnTo>
                    <a:pt x="607491" y="35483"/>
                  </a:lnTo>
                  <a:lnTo>
                    <a:pt x="607453" y="49428"/>
                  </a:lnTo>
                  <a:lnTo>
                    <a:pt x="605383" y="54991"/>
                  </a:lnTo>
                  <a:lnTo>
                    <a:pt x="601167" y="59397"/>
                  </a:lnTo>
                  <a:lnTo>
                    <a:pt x="596925" y="63779"/>
                  </a:lnTo>
                  <a:lnTo>
                    <a:pt x="591642" y="65989"/>
                  </a:lnTo>
                  <a:lnTo>
                    <a:pt x="578916" y="65989"/>
                  </a:lnTo>
                  <a:lnTo>
                    <a:pt x="573659" y="63804"/>
                  </a:lnTo>
                  <a:lnTo>
                    <a:pt x="565378" y="55118"/>
                  </a:lnTo>
                  <a:lnTo>
                    <a:pt x="563295" y="49428"/>
                  </a:lnTo>
                  <a:lnTo>
                    <a:pt x="563333" y="35483"/>
                  </a:lnTo>
                  <a:lnTo>
                    <a:pt x="565404" y="29997"/>
                  </a:lnTo>
                  <a:lnTo>
                    <a:pt x="573786" y="21234"/>
                  </a:lnTo>
                  <a:lnTo>
                    <a:pt x="579043" y="19050"/>
                  </a:lnTo>
                  <a:lnTo>
                    <a:pt x="591820" y="19050"/>
                  </a:lnTo>
                  <a:lnTo>
                    <a:pt x="597128" y="21209"/>
                  </a:lnTo>
                  <a:lnTo>
                    <a:pt x="605409" y="29870"/>
                  </a:lnTo>
                  <a:lnTo>
                    <a:pt x="607491" y="35483"/>
                  </a:lnTo>
                  <a:lnTo>
                    <a:pt x="607491" y="6210"/>
                  </a:lnTo>
                  <a:lnTo>
                    <a:pt x="599897" y="1905"/>
                  </a:lnTo>
                  <a:lnTo>
                    <a:pt x="592709" y="0"/>
                  </a:lnTo>
                  <a:lnTo>
                    <a:pt x="585063" y="0"/>
                  </a:lnTo>
                  <a:lnTo>
                    <a:pt x="550875" y="17678"/>
                  </a:lnTo>
                  <a:lnTo>
                    <a:pt x="543026" y="42519"/>
                  </a:lnTo>
                  <a:lnTo>
                    <a:pt x="543801" y="51015"/>
                  </a:lnTo>
                  <a:lnTo>
                    <a:pt x="568972" y="81800"/>
                  </a:lnTo>
                  <a:lnTo>
                    <a:pt x="585139" y="84886"/>
                  </a:lnTo>
                  <a:lnTo>
                    <a:pt x="593039" y="84886"/>
                  </a:lnTo>
                  <a:lnTo>
                    <a:pt x="626160" y="57111"/>
                  </a:lnTo>
                  <a:lnTo>
                    <a:pt x="628065" y="49987"/>
                  </a:lnTo>
                  <a:lnTo>
                    <a:pt x="628065" y="34798"/>
                  </a:lnTo>
                  <a:close/>
                </a:path>
                <a:path w="924560" h="96519">
                  <a:moveTo>
                    <a:pt x="723798" y="18440"/>
                  </a:moveTo>
                  <a:lnTo>
                    <a:pt x="719734" y="12547"/>
                  </a:lnTo>
                  <a:lnTo>
                    <a:pt x="714502" y="8001"/>
                  </a:lnTo>
                  <a:lnTo>
                    <a:pt x="701700" y="1600"/>
                  </a:lnTo>
                  <a:lnTo>
                    <a:pt x="694486" y="0"/>
                  </a:lnTo>
                  <a:lnTo>
                    <a:pt x="677748" y="0"/>
                  </a:lnTo>
                  <a:lnTo>
                    <a:pt x="642543" y="27736"/>
                  </a:lnTo>
                  <a:lnTo>
                    <a:pt x="640588" y="34925"/>
                  </a:lnTo>
                  <a:lnTo>
                    <a:pt x="640588" y="42748"/>
                  </a:lnTo>
                  <a:lnTo>
                    <a:pt x="659295" y="77787"/>
                  </a:lnTo>
                  <a:lnTo>
                    <a:pt x="686130" y="84886"/>
                  </a:lnTo>
                  <a:lnTo>
                    <a:pt x="697318" y="83832"/>
                  </a:lnTo>
                  <a:lnTo>
                    <a:pt x="701827" y="63195"/>
                  </a:lnTo>
                  <a:lnTo>
                    <a:pt x="694766" y="66294"/>
                  </a:lnTo>
                  <a:lnTo>
                    <a:pt x="678357" y="66294"/>
                  </a:lnTo>
                  <a:lnTo>
                    <a:pt x="672439" y="64135"/>
                  </a:lnTo>
                  <a:lnTo>
                    <a:pt x="663422" y="55448"/>
                  </a:lnTo>
                  <a:lnTo>
                    <a:pt x="661162" y="49860"/>
                  </a:lnTo>
                  <a:lnTo>
                    <a:pt x="661162" y="35941"/>
                  </a:lnTo>
                  <a:lnTo>
                    <a:pt x="663498" y="30175"/>
                  </a:lnTo>
                  <a:lnTo>
                    <a:pt x="672871" y="21158"/>
                  </a:lnTo>
                  <a:lnTo>
                    <a:pt x="679018" y="18897"/>
                  </a:lnTo>
                  <a:lnTo>
                    <a:pt x="690778" y="18897"/>
                  </a:lnTo>
                  <a:lnTo>
                    <a:pt x="694410" y="19545"/>
                  </a:lnTo>
                  <a:lnTo>
                    <a:pt x="700608" y="22123"/>
                  </a:lnTo>
                  <a:lnTo>
                    <a:pt x="703732" y="24409"/>
                  </a:lnTo>
                  <a:lnTo>
                    <a:pt x="706907" y="27736"/>
                  </a:lnTo>
                  <a:lnTo>
                    <a:pt x="723798" y="18440"/>
                  </a:lnTo>
                  <a:close/>
                </a:path>
                <a:path w="924560" h="96519">
                  <a:moveTo>
                    <a:pt x="810387" y="1981"/>
                  </a:moveTo>
                  <a:lnTo>
                    <a:pt x="734949" y="1981"/>
                  </a:lnTo>
                  <a:lnTo>
                    <a:pt x="734949" y="21336"/>
                  </a:lnTo>
                  <a:lnTo>
                    <a:pt x="763143" y="21336"/>
                  </a:lnTo>
                  <a:lnTo>
                    <a:pt x="763143" y="82905"/>
                  </a:lnTo>
                  <a:lnTo>
                    <a:pt x="783412" y="82905"/>
                  </a:lnTo>
                  <a:lnTo>
                    <a:pt x="783412" y="21336"/>
                  </a:lnTo>
                  <a:lnTo>
                    <a:pt x="810387" y="21336"/>
                  </a:lnTo>
                  <a:lnTo>
                    <a:pt x="810387" y="1981"/>
                  </a:lnTo>
                  <a:close/>
                </a:path>
                <a:path w="924560" h="96519">
                  <a:moveTo>
                    <a:pt x="885850" y="50800"/>
                  </a:moveTo>
                  <a:lnTo>
                    <a:pt x="884910" y="47701"/>
                  </a:lnTo>
                  <a:lnTo>
                    <a:pt x="884275" y="45567"/>
                  </a:lnTo>
                  <a:lnTo>
                    <a:pt x="881151" y="41402"/>
                  </a:lnTo>
                  <a:lnTo>
                    <a:pt x="878001" y="37261"/>
                  </a:lnTo>
                  <a:lnTo>
                    <a:pt x="874166" y="34518"/>
                  </a:lnTo>
                  <a:lnTo>
                    <a:pt x="865047" y="31915"/>
                  </a:lnTo>
                  <a:lnTo>
                    <a:pt x="864362" y="31851"/>
                  </a:lnTo>
                  <a:lnTo>
                    <a:pt x="864362" y="51155"/>
                  </a:lnTo>
                  <a:lnTo>
                    <a:pt x="864362" y="60172"/>
                  </a:lnTo>
                  <a:lnTo>
                    <a:pt x="853846" y="67208"/>
                  </a:lnTo>
                  <a:lnTo>
                    <a:pt x="843940" y="67208"/>
                  </a:lnTo>
                  <a:lnTo>
                    <a:pt x="843940" y="47701"/>
                  </a:lnTo>
                  <a:lnTo>
                    <a:pt x="860374" y="47701"/>
                  </a:lnTo>
                  <a:lnTo>
                    <a:pt x="864362" y="51155"/>
                  </a:lnTo>
                  <a:lnTo>
                    <a:pt x="864362" y="31851"/>
                  </a:lnTo>
                  <a:lnTo>
                    <a:pt x="858520" y="31242"/>
                  </a:lnTo>
                  <a:lnTo>
                    <a:pt x="843940" y="31242"/>
                  </a:lnTo>
                  <a:lnTo>
                    <a:pt x="843940" y="1981"/>
                  </a:lnTo>
                  <a:lnTo>
                    <a:pt x="823671" y="1981"/>
                  </a:lnTo>
                  <a:lnTo>
                    <a:pt x="823671" y="82905"/>
                  </a:lnTo>
                  <a:lnTo>
                    <a:pt x="860221" y="82905"/>
                  </a:lnTo>
                  <a:lnTo>
                    <a:pt x="866368" y="82232"/>
                  </a:lnTo>
                  <a:lnTo>
                    <a:pt x="875157" y="79514"/>
                  </a:lnTo>
                  <a:lnTo>
                    <a:pt x="878763" y="76771"/>
                  </a:lnTo>
                  <a:lnTo>
                    <a:pt x="884428" y="68516"/>
                  </a:lnTo>
                  <a:lnTo>
                    <a:pt x="884783" y="67208"/>
                  </a:lnTo>
                  <a:lnTo>
                    <a:pt x="885850" y="63296"/>
                  </a:lnTo>
                  <a:lnTo>
                    <a:pt x="885850" y="50800"/>
                  </a:lnTo>
                  <a:close/>
                </a:path>
                <a:path w="924560" h="96519">
                  <a:moveTo>
                    <a:pt x="924077" y="69951"/>
                  </a:moveTo>
                  <a:lnTo>
                    <a:pt x="922934" y="67208"/>
                  </a:lnTo>
                  <a:lnTo>
                    <a:pt x="918387" y="62687"/>
                  </a:lnTo>
                  <a:lnTo>
                    <a:pt x="915644" y="61569"/>
                  </a:lnTo>
                  <a:lnTo>
                    <a:pt x="909193" y="61569"/>
                  </a:lnTo>
                  <a:lnTo>
                    <a:pt x="906449" y="62687"/>
                  </a:lnTo>
                  <a:lnTo>
                    <a:pt x="901903" y="67208"/>
                  </a:lnTo>
                  <a:lnTo>
                    <a:pt x="900760" y="69951"/>
                  </a:lnTo>
                  <a:lnTo>
                    <a:pt x="900760" y="76428"/>
                  </a:lnTo>
                  <a:lnTo>
                    <a:pt x="901903" y="79171"/>
                  </a:lnTo>
                  <a:lnTo>
                    <a:pt x="906449" y="83743"/>
                  </a:lnTo>
                  <a:lnTo>
                    <a:pt x="909193" y="84886"/>
                  </a:lnTo>
                  <a:lnTo>
                    <a:pt x="915644" y="84886"/>
                  </a:lnTo>
                  <a:lnTo>
                    <a:pt x="918387" y="83743"/>
                  </a:lnTo>
                  <a:lnTo>
                    <a:pt x="922934" y="79171"/>
                  </a:lnTo>
                  <a:lnTo>
                    <a:pt x="924077" y="76428"/>
                  </a:lnTo>
                  <a:lnTo>
                    <a:pt x="924077" y="69951"/>
                  </a:lnTo>
                  <a:close/>
                </a:path>
                <a:path w="924560" h="96519">
                  <a:moveTo>
                    <a:pt x="924077" y="8458"/>
                  </a:moveTo>
                  <a:lnTo>
                    <a:pt x="922934" y="5715"/>
                  </a:lnTo>
                  <a:lnTo>
                    <a:pt x="918387" y="1143"/>
                  </a:lnTo>
                  <a:lnTo>
                    <a:pt x="915644" y="0"/>
                  </a:lnTo>
                  <a:lnTo>
                    <a:pt x="909193" y="0"/>
                  </a:lnTo>
                  <a:lnTo>
                    <a:pt x="906449" y="1143"/>
                  </a:lnTo>
                  <a:lnTo>
                    <a:pt x="901903" y="5715"/>
                  </a:lnTo>
                  <a:lnTo>
                    <a:pt x="900760" y="8458"/>
                  </a:lnTo>
                  <a:lnTo>
                    <a:pt x="900760" y="14935"/>
                  </a:lnTo>
                  <a:lnTo>
                    <a:pt x="901903" y="17678"/>
                  </a:lnTo>
                  <a:lnTo>
                    <a:pt x="906449" y="22199"/>
                  </a:lnTo>
                  <a:lnTo>
                    <a:pt x="909193" y="23317"/>
                  </a:lnTo>
                  <a:lnTo>
                    <a:pt x="915644" y="23317"/>
                  </a:lnTo>
                  <a:lnTo>
                    <a:pt x="918387" y="22174"/>
                  </a:lnTo>
                  <a:lnTo>
                    <a:pt x="922934" y="17602"/>
                  </a:lnTo>
                  <a:lnTo>
                    <a:pt x="924052" y="14935"/>
                  </a:lnTo>
                  <a:lnTo>
                    <a:pt x="924077" y="84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9">
              <a:extLst>
                <a:ext uri="{FF2B5EF4-FFF2-40B4-BE49-F238E27FC236}">
                  <a16:creationId xmlns:a16="http://schemas.microsoft.com/office/drawing/2014/main" id="{22210BAD-26C7-49F0-A03B-5E524D085C8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5135" y="1767509"/>
              <a:ext cx="2692031" cy="492963"/>
            </a:xfrm>
            <a:prstGeom prst="rect">
              <a:avLst/>
            </a:prstGeom>
          </p:spPr>
        </p:pic>
      </p:grpSp>
      <p:sp>
        <p:nvSpPr>
          <p:cNvPr id="61" name="object 37">
            <a:extLst>
              <a:ext uri="{FF2B5EF4-FFF2-40B4-BE49-F238E27FC236}">
                <a16:creationId xmlns:a16="http://schemas.microsoft.com/office/drawing/2014/main" id="{486D068C-9A37-44AE-ACAD-3F9A40B44038}"/>
              </a:ext>
            </a:extLst>
          </p:cNvPr>
          <p:cNvSpPr/>
          <p:nvPr/>
        </p:nvSpPr>
        <p:spPr>
          <a:xfrm>
            <a:off x="4981775" y="2021828"/>
            <a:ext cx="597535" cy="93345"/>
          </a:xfrm>
          <a:custGeom>
            <a:avLst/>
            <a:gdLst/>
            <a:ahLst/>
            <a:cxnLst/>
            <a:rect l="l" t="t" r="r" b="b"/>
            <a:pathLst>
              <a:path w="597535" h="93345">
                <a:moveTo>
                  <a:pt x="66230" y="91186"/>
                </a:moveTo>
                <a:lnTo>
                  <a:pt x="31280" y="40703"/>
                </a:lnTo>
                <a:lnTo>
                  <a:pt x="63131" y="0"/>
                </a:lnTo>
                <a:lnTo>
                  <a:pt x="42202" y="0"/>
                </a:lnTo>
                <a:lnTo>
                  <a:pt x="17526" y="31546"/>
                </a:lnTo>
                <a:lnTo>
                  <a:pt x="17526" y="0"/>
                </a:lnTo>
                <a:lnTo>
                  <a:pt x="0" y="0"/>
                </a:lnTo>
                <a:lnTo>
                  <a:pt x="0" y="91186"/>
                </a:lnTo>
                <a:lnTo>
                  <a:pt x="17526" y="91186"/>
                </a:lnTo>
                <a:lnTo>
                  <a:pt x="17526" y="50571"/>
                </a:lnTo>
                <a:lnTo>
                  <a:pt x="45631" y="91186"/>
                </a:lnTo>
                <a:lnTo>
                  <a:pt x="66230" y="91186"/>
                </a:lnTo>
                <a:close/>
              </a:path>
              <a:path w="597535" h="93345">
                <a:moveTo>
                  <a:pt x="143522" y="23749"/>
                </a:moveTo>
                <a:lnTo>
                  <a:pt x="127393" y="23749"/>
                </a:lnTo>
                <a:lnTo>
                  <a:pt x="127393" y="51422"/>
                </a:lnTo>
                <a:lnTo>
                  <a:pt x="127393" y="63271"/>
                </a:lnTo>
                <a:lnTo>
                  <a:pt x="125641" y="68122"/>
                </a:lnTo>
                <a:lnTo>
                  <a:pt x="118630" y="75501"/>
                </a:lnTo>
                <a:lnTo>
                  <a:pt x="114211" y="77343"/>
                </a:lnTo>
                <a:lnTo>
                  <a:pt x="103733" y="77343"/>
                </a:lnTo>
                <a:lnTo>
                  <a:pt x="99390" y="75463"/>
                </a:lnTo>
                <a:lnTo>
                  <a:pt x="92329" y="67945"/>
                </a:lnTo>
                <a:lnTo>
                  <a:pt x="90601" y="63271"/>
                </a:lnTo>
                <a:lnTo>
                  <a:pt x="90614" y="51422"/>
                </a:lnTo>
                <a:lnTo>
                  <a:pt x="92303" y="46824"/>
                </a:lnTo>
                <a:lnTo>
                  <a:pt x="95770" y="43141"/>
                </a:lnTo>
                <a:lnTo>
                  <a:pt x="99225" y="39433"/>
                </a:lnTo>
                <a:lnTo>
                  <a:pt x="103581" y="37592"/>
                </a:lnTo>
                <a:lnTo>
                  <a:pt x="114185" y="37592"/>
                </a:lnTo>
                <a:lnTo>
                  <a:pt x="118643" y="39433"/>
                </a:lnTo>
                <a:lnTo>
                  <a:pt x="125641" y="46672"/>
                </a:lnTo>
                <a:lnTo>
                  <a:pt x="127393" y="51422"/>
                </a:lnTo>
                <a:lnTo>
                  <a:pt x="127393" y="23749"/>
                </a:lnTo>
                <a:lnTo>
                  <a:pt x="126631" y="23749"/>
                </a:lnTo>
                <a:lnTo>
                  <a:pt x="126631" y="31165"/>
                </a:lnTo>
                <a:lnTo>
                  <a:pt x="123609" y="28155"/>
                </a:lnTo>
                <a:lnTo>
                  <a:pt x="120332" y="25869"/>
                </a:lnTo>
                <a:lnTo>
                  <a:pt x="113220" y="22860"/>
                </a:lnTo>
                <a:lnTo>
                  <a:pt x="109423" y="22098"/>
                </a:lnTo>
                <a:lnTo>
                  <a:pt x="96558" y="22098"/>
                </a:lnTo>
                <a:lnTo>
                  <a:pt x="73672" y="57594"/>
                </a:lnTo>
                <a:lnTo>
                  <a:pt x="74269" y="64808"/>
                </a:lnTo>
                <a:lnTo>
                  <a:pt x="97129" y="92837"/>
                </a:lnTo>
                <a:lnTo>
                  <a:pt x="109740" y="92837"/>
                </a:lnTo>
                <a:lnTo>
                  <a:pt x="113360" y="92138"/>
                </a:lnTo>
                <a:lnTo>
                  <a:pt x="120015" y="89395"/>
                </a:lnTo>
                <a:lnTo>
                  <a:pt x="123329" y="87147"/>
                </a:lnTo>
                <a:lnTo>
                  <a:pt x="126631" y="84010"/>
                </a:lnTo>
                <a:lnTo>
                  <a:pt x="126631" y="91186"/>
                </a:lnTo>
                <a:lnTo>
                  <a:pt x="143522" y="91186"/>
                </a:lnTo>
                <a:lnTo>
                  <a:pt x="143522" y="84010"/>
                </a:lnTo>
                <a:lnTo>
                  <a:pt x="143522" y="77343"/>
                </a:lnTo>
                <a:lnTo>
                  <a:pt x="143522" y="37592"/>
                </a:lnTo>
                <a:lnTo>
                  <a:pt x="143522" y="31165"/>
                </a:lnTo>
                <a:lnTo>
                  <a:pt x="143522" y="23749"/>
                </a:lnTo>
                <a:close/>
              </a:path>
              <a:path w="597535" h="93345">
                <a:moveTo>
                  <a:pt x="214160" y="23749"/>
                </a:moveTo>
                <a:lnTo>
                  <a:pt x="197269" y="23749"/>
                </a:lnTo>
                <a:lnTo>
                  <a:pt x="197269" y="49149"/>
                </a:lnTo>
                <a:lnTo>
                  <a:pt x="175844" y="49212"/>
                </a:lnTo>
                <a:lnTo>
                  <a:pt x="171869" y="46253"/>
                </a:lnTo>
                <a:lnTo>
                  <a:pt x="171869" y="23749"/>
                </a:lnTo>
                <a:lnTo>
                  <a:pt x="154978" y="23749"/>
                </a:lnTo>
                <a:lnTo>
                  <a:pt x="154978" y="49745"/>
                </a:lnTo>
                <a:lnTo>
                  <a:pt x="157454" y="55562"/>
                </a:lnTo>
                <a:lnTo>
                  <a:pt x="167360" y="62636"/>
                </a:lnTo>
                <a:lnTo>
                  <a:pt x="174447" y="64389"/>
                </a:lnTo>
                <a:lnTo>
                  <a:pt x="197269" y="64389"/>
                </a:lnTo>
                <a:lnTo>
                  <a:pt x="197269" y="91186"/>
                </a:lnTo>
                <a:lnTo>
                  <a:pt x="214160" y="91186"/>
                </a:lnTo>
                <a:lnTo>
                  <a:pt x="214160" y="23749"/>
                </a:lnTo>
                <a:close/>
              </a:path>
              <a:path w="597535" h="93345">
                <a:moveTo>
                  <a:pt x="298704" y="62230"/>
                </a:moveTo>
                <a:lnTo>
                  <a:pt x="298665" y="57848"/>
                </a:lnTo>
                <a:lnTo>
                  <a:pt x="298145" y="51130"/>
                </a:lnTo>
                <a:lnTo>
                  <a:pt x="297586" y="49022"/>
                </a:lnTo>
                <a:lnTo>
                  <a:pt x="296265" y="44018"/>
                </a:lnTo>
                <a:lnTo>
                  <a:pt x="281876" y="27012"/>
                </a:lnTo>
                <a:lnTo>
                  <a:pt x="281876" y="49022"/>
                </a:lnTo>
                <a:lnTo>
                  <a:pt x="245160" y="49022"/>
                </a:lnTo>
                <a:lnTo>
                  <a:pt x="247065" y="44945"/>
                </a:lnTo>
                <a:lnTo>
                  <a:pt x="249148" y="42087"/>
                </a:lnTo>
                <a:lnTo>
                  <a:pt x="254952" y="37871"/>
                </a:lnTo>
                <a:lnTo>
                  <a:pt x="259067" y="36576"/>
                </a:lnTo>
                <a:lnTo>
                  <a:pt x="268160" y="36576"/>
                </a:lnTo>
                <a:lnTo>
                  <a:pt x="271970" y="37731"/>
                </a:lnTo>
                <a:lnTo>
                  <a:pt x="278549" y="42341"/>
                </a:lnTo>
                <a:lnTo>
                  <a:pt x="280746" y="45339"/>
                </a:lnTo>
                <a:lnTo>
                  <a:pt x="281876" y="49022"/>
                </a:lnTo>
                <a:lnTo>
                  <a:pt x="281876" y="27012"/>
                </a:lnTo>
                <a:lnTo>
                  <a:pt x="277329" y="24638"/>
                </a:lnTo>
                <a:lnTo>
                  <a:pt x="270484" y="22745"/>
                </a:lnTo>
                <a:lnTo>
                  <a:pt x="262902" y="22098"/>
                </a:lnTo>
                <a:lnTo>
                  <a:pt x="255714" y="22745"/>
                </a:lnTo>
                <a:lnTo>
                  <a:pt x="228650" y="50482"/>
                </a:lnTo>
                <a:lnTo>
                  <a:pt x="228028" y="57848"/>
                </a:lnTo>
                <a:lnTo>
                  <a:pt x="228650" y="65049"/>
                </a:lnTo>
                <a:lnTo>
                  <a:pt x="256184" y="92227"/>
                </a:lnTo>
                <a:lnTo>
                  <a:pt x="263728" y="92837"/>
                </a:lnTo>
                <a:lnTo>
                  <a:pt x="270522" y="92837"/>
                </a:lnTo>
                <a:lnTo>
                  <a:pt x="276390" y="91630"/>
                </a:lnTo>
                <a:lnTo>
                  <a:pt x="286270" y="86791"/>
                </a:lnTo>
                <a:lnTo>
                  <a:pt x="290525" y="83058"/>
                </a:lnTo>
                <a:lnTo>
                  <a:pt x="294055" y="78028"/>
                </a:lnTo>
                <a:lnTo>
                  <a:pt x="279882" y="71310"/>
                </a:lnTo>
                <a:lnTo>
                  <a:pt x="275348" y="75755"/>
                </a:lnTo>
                <a:lnTo>
                  <a:pt x="269951" y="77978"/>
                </a:lnTo>
                <a:lnTo>
                  <a:pt x="258394" y="77978"/>
                </a:lnTo>
                <a:lnTo>
                  <a:pt x="254063" y="76568"/>
                </a:lnTo>
                <a:lnTo>
                  <a:pt x="247281" y="70866"/>
                </a:lnTo>
                <a:lnTo>
                  <a:pt x="245186" y="67043"/>
                </a:lnTo>
                <a:lnTo>
                  <a:pt x="244411" y="62230"/>
                </a:lnTo>
                <a:lnTo>
                  <a:pt x="298704" y="62230"/>
                </a:lnTo>
                <a:close/>
              </a:path>
              <a:path w="597535" h="93345">
                <a:moveTo>
                  <a:pt x="378536" y="37465"/>
                </a:moveTo>
                <a:lnTo>
                  <a:pt x="375145" y="32562"/>
                </a:lnTo>
                <a:lnTo>
                  <a:pt x="370789" y="28765"/>
                </a:lnTo>
                <a:lnTo>
                  <a:pt x="360121" y="23431"/>
                </a:lnTo>
                <a:lnTo>
                  <a:pt x="354114" y="22098"/>
                </a:lnTo>
                <a:lnTo>
                  <a:pt x="340169" y="22098"/>
                </a:lnTo>
                <a:lnTo>
                  <a:pt x="309194" y="51206"/>
                </a:lnTo>
                <a:lnTo>
                  <a:pt x="309194" y="57721"/>
                </a:lnTo>
                <a:lnTo>
                  <a:pt x="331279" y="90208"/>
                </a:lnTo>
                <a:lnTo>
                  <a:pt x="347154" y="92837"/>
                </a:lnTo>
                <a:lnTo>
                  <a:pt x="356476" y="91960"/>
                </a:lnTo>
                <a:lnTo>
                  <a:pt x="360235" y="74764"/>
                </a:lnTo>
                <a:lnTo>
                  <a:pt x="354342" y="77343"/>
                </a:lnTo>
                <a:lnTo>
                  <a:pt x="340664" y="77343"/>
                </a:lnTo>
                <a:lnTo>
                  <a:pt x="335737" y="75552"/>
                </a:lnTo>
                <a:lnTo>
                  <a:pt x="328231" y="68313"/>
                </a:lnTo>
                <a:lnTo>
                  <a:pt x="326339" y="63652"/>
                </a:lnTo>
                <a:lnTo>
                  <a:pt x="326339" y="52044"/>
                </a:lnTo>
                <a:lnTo>
                  <a:pt x="328295" y="47244"/>
                </a:lnTo>
                <a:lnTo>
                  <a:pt x="336092" y="39738"/>
                </a:lnTo>
                <a:lnTo>
                  <a:pt x="341223" y="37846"/>
                </a:lnTo>
                <a:lnTo>
                  <a:pt x="351028" y="37846"/>
                </a:lnTo>
                <a:lnTo>
                  <a:pt x="354050" y="38379"/>
                </a:lnTo>
                <a:lnTo>
                  <a:pt x="359219" y="40538"/>
                </a:lnTo>
                <a:lnTo>
                  <a:pt x="361823" y="42443"/>
                </a:lnTo>
                <a:lnTo>
                  <a:pt x="364464" y="45212"/>
                </a:lnTo>
                <a:lnTo>
                  <a:pt x="378536" y="37465"/>
                </a:lnTo>
                <a:close/>
              </a:path>
              <a:path w="597535" h="93345">
                <a:moveTo>
                  <a:pt x="450697" y="23749"/>
                </a:moveTo>
                <a:lnTo>
                  <a:pt x="387832" y="23749"/>
                </a:lnTo>
                <a:lnTo>
                  <a:pt x="387832" y="39878"/>
                </a:lnTo>
                <a:lnTo>
                  <a:pt x="411327" y="39878"/>
                </a:lnTo>
                <a:lnTo>
                  <a:pt x="411327" y="91186"/>
                </a:lnTo>
                <a:lnTo>
                  <a:pt x="428218" y="91186"/>
                </a:lnTo>
                <a:lnTo>
                  <a:pt x="428218" y="39878"/>
                </a:lnTo>
                <a:lnTo>
                  <a:pt x="450697" y="39878"/>
                </a:lnTo>
                <a:lnTo>
                  <a:pt x="450697" y="23749"/>
                </a:lnTo>
                <a:close/>
              </a:path>
              <a:path w="597535" h="93345">
                <a:moveTo>
                  <a:pt x="515366" y="63906"/>
                </a:moveTo>
                <a:lnTo>
                  <a:pt x="514362" y="62611"/>
                </a:lnTo>
                <a:lnTo>
                  <a:pt x="510921" y="58153"/>
                </a:lnTo>
                <a:lnTo>
                  <a:pt x="502031" y="55079"/>
                </a:lnTo>
                <a:lnTo>
                  <a:pt x="508546" y="52184"/>
                </a:lnTo>
                <a:lnTo>
                  <a:pt x="509854" y="50292"/>
                </a:lnTo>
                <a:lnTo>
                  <a:pt x="511810" y="47459"/>
                </a:lnTo>
                <a:lnTo>
                  <a:pt x="511759" y="36322"/>
                </a:lnTo>
                <a:lnTo>
                  <a:pt x="511479" y="35623"/>
                </a:lnTo>
                <a:lnTo>
                  <a:pt x="510222" y="32499"/>
                </a:lnTo>
                <a:lnTo>
                  <a:pt x="503847" y="25514"/>
                </a:lnTo>
                <a:lnTo>
                  <a:pt x="497801" y="23749"/>
                </a:lnTo>
                <a:lnTo>
                  <a:pt x="496316" y="23749"/>
                </a:lnTo>
                <a:lnTo>
                  <a:pt x="496316" y="69113"/>
                </a:lnTo>
                <a:lnTo>
                  <a:pt x="496316" y="72758"/>
                </a:lnTo>
                <a:lnTo>
                  <a:pt x="495630" y="74256"/>
                </a:lnTo>
                <a:lnTo>
                  <a:pt x="492925" y="77343"/>
                </a:lnTo>
                <a:lnTo>
                  <a:pt x="490575" y="78105"/>
                </a:lnTo>
                <a:lnTo>
                  <a:pt x="478663" y="78105"/>
                </a:lnTo>
                <a:lnTo>
                  <a:pt x="478663" y="62611"/>
                </a:lnTo>
                <a:lnTo>
                  <a:pt x="489750" y="62611"/>
                </a:lnTo>
                <a:lnTo>
                  <a:pt x="492506" y="63525"/>
                </a:lnTo>
                <a:lnTo>
                  <a:pt x="495554" y="67119"/>
                </a:lnTo>
                <a:lnTo>
                  <a:pt x="496316" y="69113"/>
                </a:lnTo>
                <a:lnTo>
                  <a:pt x="496316" y="23749"/>
                </a:lnTo>
                <a:lnTo>
                  <a:pt x="494030" y="23749"/>
                </a:lnTo>
                <a:lnTo>
                  <a:pt x="494030" y="41084"/>
                </a:lnTo>
                <a:lnTo>
                  <a:pt x="494030" y="45300"/>
                </a:lnTo>
                <a:lnTo>
                  <a:pt x="493268" y="46850"/>
                </a:lnTo>
                <a:lnTo>
                  <a:pt x="490220" y="49593"/>
                </a:lnTo>
                <a:lnTo>
                  <a:pt x="488061" y="50292"/>
                </a:lnTo>
                <a:lnTo>
                  <a:pt x="478663" y="50292"/>
                </a:lnTo>
                <a:lnTo>
                  <a:pt x="478663" y="35687"/>
                </a:lnTo>
                <a:lnTo>
                  <a:pt x="484441" y="35687"/>
                </a:lnTo>
                <a:lnTo>
                  <a:pt x="486613" y="35623"/>
                </a:lnTo>
                <a:lnTo>
                  <a:pt x="488632" y="35623"/>
                </a:lnTo>
                <a:lnTo>
                  <a:pt x="490359" y="36322"/>
                </a:lnTo>
                <a:lnTo>
                  <a:pt x="493280" y="39141"/>
                </a:lnTo>
                <a:lnTo>
                  <a:pt x="494030" y="41084"/>
                </a:lnTo>
                <a:lnTo>
                  <a:pt x="494030" y="23749"/>
                </a:lnTo>
                <a:lnTo>
                  <a:pt x="461772" y="23749"/>
                </a:lnTo>
                <a:lnTo>
                  <a:pt x="461772" y="91186"/>
                </a:lnTo>
                <a:lnTo>
                  <a:pt x="494195" y="91186"/>
                </a:lnTo>
                <a:lnTo>
                  <a:pt x="499262" y="90703"/>
                </a:lnTo>
                <a:lnTo>
                  <a:pt x="506476" y="88709"/>
                </a:lnTo>
                <a:lnTo>
                  <a:pt x="509473" y="86728"/>
                </a:lnTo>
                <a:lnTo>
                  <a:pt x="514184" y="80733"/>
                </a:lnTo>
                <a:lnTo>
                  <a:pt x="514997" y="78105"/>
                </a:lnTo>
                <a:lnTo>
                  <a:pt x="515239" y="77343"/>
                </a:lnTo>
                <a:lnTo>
                  <a:pt x="515366" y="63906"/>
                </a:lnTo>
                <a:close/>
              </a:path>
              <a:path w="597535" h="93345">
                <a:moveTo>
                  <a:pt x="597306" y="51104"/>
                </a:moveTo>
                <a:lnTo>
                  <a:pt x="595731" y="45237"/>
                </a:lnTo>
                <a:lnTo>
                  <a:pt x="591527" y="37973"/>
                </a:lnTo>
                <a:lnTo>
                  <a:pt x="589432" y="34340"/>
                </a:lnTo>
                <a:lnTo>
                  <a:pt x="585063" y="30035"/>
                </a:lnTo>
                <a:lnTo>
                  <a:pt x="580161" y="27266"/>
                </a:lnTo>
                <a:lnTo>
                  <a:pt x="580161" y="51676"/>
                </a:lnTo>
                <a:lnTo>
                  <a:pt x="580123" y="63296"/>
                </a:lnTo>
                <a:lnTo>
                  <a:pt x="578396" y="67932"/>
                </a:lnTo>
                <a:lnTo>
                  <a:pt x="571347" y="75247"/>
                </a:lnTo>
                <a:lnTo>
                  <a:pt x="566953" y="77089"/>
                </a:lnTo>
                <a:lnTo>
                  <a:pt x="556348" y="77089"/>
                </a:lnTo>
                <a:lnTo>
                  <a:pt x="551967" y="75272"/>
                </a:lnTo>
                <a:lnTo>
                  <a:pt x="545058" y="68033"/>
                </a:lnTo>
                <a:lnTo>
                  <a:pt x="543331" y="63296"/>
                </a:lnTo>
                <a:lnTo>
                  <a:pt x="543356" y="51676"/>
                </a:lnTo>
                <a:lnTo>
                  <a:pt x="545084" y="47104"/>
                </a:lnTo>
                <a:lnTo>
                  <a:pt x="552069" y="39801"/>
                </a:lnTo>
                <a:lnTo>
                  <a:pt x="556450" y="37973"/>
                </a:lnTo>
                <a:lnTo>
                  <a:pt x="567093" y="37973"/>
                </a:lnTo>
                <a:lnTo>
                  <a:pt x="571525" y="39776"/>
                </a:lnTo>
                <a:lnTo>
                  <a:pt x="578421" y="46990"/>
                </a:lnTo>
                <a:lnTo>
                  <a:pt x="580161" y="51676"/>
                </a:lnTo>
                <a:lnTo>
                  <a:pt x="580161" y="27266"/>
                </a:lnTo>
                <a:lnTo>
                  <a:pt x="573824" y="23685"/>
                </a:lnTo>
                <a:lnTo>
                  <a:pt x="567842" y="22098"/>
                </a:lnTo>
                <a:lnTo>
                  <a:pt x="552640" y="22098"/>
                </a:lnTo>
                <a:lnTo>
                  <a:pt x="526440" y="57531"/>
                </a:lnTo>
                <a:lnTo>
                  <a:pt x="527075" y="64617"/>
                </a:lnTo>
                <a:lnTo>
                  <a:pt x="554520" y="92202"/>
                </a:lnTo>
                <a:lnTo>
                  <a:pt x="561530" y="92837"/>
                </a:lnTo>
                <a:lnTo>
                  <a:pt x="568109" y="92837"/>
                </a:lnTo>
                <a:lnTo>
                  <a:pt x="597306" y="63754"/>
                </a:lnTo>
                <a:lnTo>
                  <a:pt x="597306" y="51104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2" name="object 38">
            <a:extLst>
              <a:ext uri="{FF2B5EF4-FFF2-40B4-BE49-F238E27FC236}">
                <a16:creationId xmlns:a16="http://schemas.microsoft.com/office/drawing/2014/main" id="{8441B7BC-7508-45B5-A120-277DD875EEC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78173" y="2043927"/>
            <a:ext cx="383908" cy="70738"/>
          </a:xfrm>
          <a:prstGeom prst="rect">
            <a:avLst/>
          </a:prstGeom>
        </p:spPr>
      </p:pic>
      <p:pic>
        <p:nvPicPr>
          <p:cNvPr id="63" name="object 39">
            <a:extLst>
              <a:ext uri="{FF2B5EF4-FFF2-40B4-BE49-F238E27FC236}">
                <a16:creationId xmlns:a16="http://schemas.microsoft.com/office/drawing/2014/main" id="{AEF2244F-5700-4F50-9CEE-BC18A4259BDB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425899" y="2043927"/>
            <a:ext cx="143154" cy="70738"/>
          </a:xfrm>
          <a:prstGeom prst="rect">
            <a:avLst/>
          </a:prstGeom>
        </p:spPr>
      </p:pic>
      <p:sp>
        <p:nvSpPr>
          <p:cNvPr id="64" name="object 40">
            <a:extLst>
              <a:ext uri="{FF2B5EF4-FFF2-40B4-BE49-F238E27FC236}">
                <a16:creationId xmlns:a16="http://schemas.microsoft.com/office/drawing/2014/main" id="{29544DC6-9816-41FA-91F2-B6624F60BE6B}"/>
              </a:ext>
            </a:extLst>
          </p:cNvPr>
          <p:cNvSpPr/>
          <p:nvPr/>
        </p:nvSpPr>
        <p:spPr>
          <a:xfrm>
            <a:off x="9640656" y="2043926"/>
            <a:ext cx="548640" cy="71120"/>
          </a:xfrm>
          <a:custGeom>
            <a:avLst/>
            <a:gdLst/>
            <a:ahLst/>
            <a:cxnLst/>
            <a:rect l="l" t="t" r="r" b="b"/>
            <a:pathLst>
              <a:path w="548639" h="71120">
                <a:moveTo>
                  <a:pt x="54673" y="69088"/>
                </a:moveTo>
                <a:lnTo>
                  <a:pt x="17843" y="32435"/>
                </a:lnTo>
                <a:lnTo>
                  <a:pt x="51943" y="1651"/>
                </a:lnTo>
                <a:lnTo>
                  <a:pt x="40055" y="1651"/>
                </a:lnTo>
                <a:lnTo>
                  <a:pt x="8636" y="30060"/>
                </a:lnTo>
                <a:lnTo>
                  <a:pt x="8636" y="1651"/>
                </a:lnTo>
                <a:lnTo>
                  <a:pt x="0" y="1651"/>
                </a:lnTo>
                <a:lnTo>
                  <a:pt x="0" y="69088"/>
                </a:lnTo>
                <a:lnTo>
                  <a:pt x="8636" y="69088"/>
                </a:lnTo>
                <a:lnTo>
                  <a:pt x="8636" y="40322"/>
                </a:lnTo>
                <a:lnTo>
                  <a:pt x="11366" y="37909"/>
                </a:lnTo>
                <a:lnTo>
                  <a:pt x="42405" y="69088"/>
                </a:lnTo>
                <a:lnTo>
                  <a:pt x="54673" y="69088"/>
                </a:lnTo>
                <a:close/>
              </a:path>
              <a:path w="548639" h="71120">
                <a:moveTo>
                  <a:pt x="130937" y="1651"/>
                </a:moveTo>
                <a:lnTo>
                  <a:pt x="122809" y="1651"/>
                </a:lnTo>
                <a:lnTo>
                  <a:pt x="122809" y="27940"/>
                </a:lnTo>
                <a:lnTo>
                  <a:pt x="122809" y="40817"/>
                </a:lnTo>
                <a:lnTo>
                  <a:pt x="100838" y="62738"/>
                </a:lnTo>
                <a:lnTo>
                  <a:pt x="91427" y="62738"/>
                </a:lnTo>
                <a:lnTo>
                  <a:pt x="69469" y="40195"/>
                </a:lnTo>
                <a:lnTo>
                  <a:pt x="69469" y="30695"/>
                </a:lnTo>
                <a:lnTo>
                  <a:pt x="91363" y="8382"/>
                </a:lnTo>
                <a:lnTo>
                  <a:pt x="103682" y="8382"/>
                </a:lnTo>
                <a:lnTo>
                  <a:pt x="109982" y="10985"/>
                </a:lnTo>
                <a:lnTo>
                  <a:pt x="120256" y="21450"/>
                </a:lnTo>
                <a:lnTo>
                  <a:pt x="122809" y="27940"/>
                </a:lnTo>
                <a:lnTo>
                  <a:pt x="122809" y="1651"/>
                </a:lnTo>
                <a:lnTo>
                  <a:pt x="122301" y="1651"/>
                </a:lnTo>
                <a:lnTo>
                  <a:pt x="122301" y="14058"/>
                </a:lnTo>
                <a:lnTo>
                  <a:pt x="118922" y="9334"/>
                </a:lnTo>
                <a:lnTo>
                  <a:pt x="117843" y="8382"/>
                </a:lnTo>
                <a:lnTo>
                  <a:pt x="114960" y="5829"/>
                </a:lnTo>
                <a:lnTo>
                  <a:pt x="106032" y="1168"/>
                </a:lnTo>
                <a:lnTo>
                  <a:pt x="101028" y="0"/>
                </a:lnTo>
                <a:lnTo>
                  <a:pt x="95516" y="0"/>
                </a:lnTo>
                <a:lnTo>
                  <a:pt x="63258" y="21717"/>
                </a:lnTo>
                <a:lnTo>
                  <a:pt x="60706" y="35179"/>
                </a:lnTo>
                <a:lnTo>
                  <a:pt x="61328" y="42329"/>
                </a:lnTo>
                <a:lnTo>
                  <a:pt x="88353" y="70104"/>
                </a:lnTo>
                <a:lnTo>
                  <a:pt x="95250" y="70739"/>
                </a:lnTo>
                <a:lnTo>
                  <a:pt x="100609" y="70739"/>
                </a:lnTo>
                <a:lnTo>
                  <a:pt x="105562" y="69646"/>
                </a:lnTo>
                <a:lnTo>
                  <a:pt x="114604" y="65239"/>
                </a:lnTo>
                <a:lnTo>
                  <a:pt x="117652" y="62738"/>
                </a:lnTo>
                <a:lnTo>
                  <a:pt x="118668" y="61912"/>
                </a:lnTo>
                <a:lnTo>
                  <a:pt x="122301" y="57492"/>
                </a:lnTo>
                <a:lnTo>
                  <a:pt x="122301" y="69088"/>
                </a:lnTo>
                <a:lnTo>
                  <a:pt x="130937" y="69088"/>
                </a:lnTo>
                <a:lnTo>
                  <a:pt x="130937" y="57492"/>
                </a:lnTo>
                <a:lnTo>
                  <a:pt x="130937" y="14058"/>
                </a:lnTo>
                <a:lnTo>
                  <a:pt x="130937" y="1651"/>
                </a:lnTo>
                <a:close/>
              </a:path>
              <a:path w="548639" h="71120">
                <a:moveTo>
                  <a:pt x="189382" y="1651"/>
                </a:moveTo>
                <a:lnTo>
                  <a:pt x="180746" y="1651"/>
                </a:lnTo>
                <a:lnTo>
                  <a:pt x="180746" y="31242"/>
                </a:lnTo>
                <a:lnTo>
                  <a:pt x="162941" y="31242"/>
                </a:lnTo>
                <a:lnTo>
                  <a:pt x="159258" y="30314"/>
                </a:lnTo>
                <a:lnTo>
                  <a:pt x="154825" y="26543"/>
                </a:lnTo>
                <a:lnTo>
                  <a:pt x="153695" y="21704"/>
                </a:lnTo>
                <a:lnTo>
                  <a:pt x="153695" y="1651"/>
                </a:lnTo>
                <a:lnTo>
                  <a:pt x="145186" y="1651"/>
                </a:lnTo>
                <a:lnTo>
                  <a:pt x="145186" y="24892"/>
                </a:lnTo>
                <a:lnTo>
                  <a:pt x="146862" y="29832"/>
                </a:lnTo>
                <a:lnTo>
                  <a:pt x="153504" y="36957"/>
                </a:lnTo>
                <a:lnTo>
                  <a:pt x="158610" y="38735"/>
                </a:lnTo>
                <a:lnTo>
                  <a:pt x="180746" y="38735"/>
                </a:lnTo>
                <a:lnTo>
                  <a:pt x="180746" y="69088"/>
                </a:lnTo>
                <a:lnTo>
                  <a:pt x="189382" y="69088"/>
                </a:lnTo>
                <a:lnTo>
                  <a:pt x="189382" y="1651"/>
                </a:lnTo>
                <a:close/>
              </a:path>
              <a:path w="548639" h="71120">
                <a:moveTo>
                  <a:pt x="275234" y="36068"/>
                </a:moveTo>
                <a:lnTo>
                  <a:pt x="275158" y="28575"/>
                </a:lnTo>
                <a:lnTo>
                  <a:pt x="275145" y="26860"/>
                </a:lnTo>
                <a:lnTo>
                  <a:pt x="272656" y="19202"/>
                </a:lnTo>
                <a:lnTo>
                  <a:pt x="267766" y="13068"/>
                </a:lnTo>
                <a:lnTo>
                  <a:pt x="265709" y="10972"/>
                </a:lnTo>
                <a:lnTo>
                  <a:pt x="265709" y="28575"/>
                </a:lnTo>
                <a:lnTo>
                  <a:pt x="215138" y="28575"/>
                </a:lnTo>
                <a:lnTo>
                  <a:pt x="216941" y="22377"/>
                </a:lnTo>
                <a:lnTo>
                  <a:pt x="219570" y="17741"/>
                </a:lnTo>
                <a:lnTo>
                  <a:pt x="227863" y="10375"/>
                </a:lnTo>
                <a:lnTo>
                  <a:pt x="233578" y="8255"/>
                </a:lnTo>
                <a:lnTo>
                  <a:pt x="244271" y="8255"/>
                </a:lnTo>
                <a:lnTo>
                  <a:pt x="265709" y="28575"/>
                </a:lnTo>
                <a:lnTo>
                  <a:pt x="265709" y="10972"/>
                </a:lnTo>
                <a:lnTo>
                  <a:pt x="240118" y="0"/>
                </a:lnTo>
                <a:lnTo>
                  <a:pt x="232130" y="800"/>
                </a:lnTo>
                <a:lnTo>
                  <a:pt x="205422" y="36068"/>
                </a:lnTo>
                <a:lnTo>
                  <a:pt x="205955" y="42189"/>
                </a:lnTo>
                <a:lnTo>
                  <a:pt x="232765" y="70065"/>
                </a:lnTo>
                <a:lnTo>
                  <a:pt x="240614" y="70739"/>
                </a:lnTo>
                <a:lnTo>
                  <a:pt x="245579" y="70739"/>
                </a:lnTo>
                <a:lnTo>
                  <a:pt x="250024" y="70002"/>
                </a:lnTo>
                <a:lnTo>
                  <a:pt x="257924" y="66992"/>
                </a:lnTo>
                <a:lnTo>
                  <a:pt x="261454" y="64795"/>
                </a:lnTo>
                <a:lnTo>
                  <a:pt x="263715" y="62738"/>
                </a:lnTo>
                <a:lnTo>
                  <a:pt x="267766" y="59055"/>
                </a:lnTo>
                <a:lnTo>
                  <a:pt x="270535" y="55270"/>
                </a:lnTo>
                <a:lnTo>
                  <a:pt x="272948" y="50596"/>
                </a:lnTo>
                <a:lnTo>
                  <a:pt x="265620" y="46736"/>
                </a:lnTo>
                <a:lnTo>
                  <a:pt x="262978" y="51117"/>
                </a:lnTo>
                <a:lnTo>
                  <a:pt x="260502" y="54279"/>
                </a:lnTo>
                <a:lnTo>
                  <a:pt x="255930" y="58216"/>
                </a:lnTo>
                <a:lnTo>
                  <a:pt x="253161" y="59778"/>
                </a:lnTo>
                <a:lnTo>
                  <a:pt x="246634" y="62153"/>
                </a:lnTo>
                <a:lnTo>
                  <a:pt x="243281" y="62738"/>
                </a:lnTo>
                <a:lnTo>
                  <a:pt x="232689" y="62738"/>
                </a:lnTo>
                <a:lnTo>
                  <a:pt x="226682" y="60248"/>
                </a:lnTo>
                <a:lnTo>
                  <a:pt x="216966" y="50279"/>
                </a:lnTo>
                <a:lnTo>
                  <a:pt x="214439" y="43878"/>
                </a:lnTo>
                <a:lnTo>
                  <a:pt x="214274" y="36068"/>
                </a:lnTo>
                <a:lnTo>
                  <a:pt x="275234" y="36068"/>
                </a:lnTo>
                <a:close/>
              </a:path>
              <a:path w="548639" h="71120">
                <a:moveTo>
                  <a:pt x="356755" y="15671"/>
                </a:moveTo>
                <a:lnTo>
                  <a:pt x="330276" y="0"/>
                </a:lnTo>
                <a:lnTo>
                  <a:pt x="318643" y="0"/>
                </a:lnTo>
                <a:lnTo>
                  <a:pt x="287921" y="29425"/>
                </a:lnTo>
                <a:lnTo>
                  <a:pt x="287921" y="35928"/>
                </a:lnTo>
                <a:lnTo>
                  <a:pt x="310413" y="68211"/>
                </a:lnTo>
                <a:lnTo>
                  <a:pt x="325107" y="70739"/>
                </a:lnTo>
                <a:lnTo>
                  <a:pt x="332066" y="70739"/>
                </a:lnTo>
                <a:lnTo>
                  <a:pt x="338277" y="69405"/>
                </a:lnTo>
                <a:lnTo>
                  <a:pt x="349173" y="64058"/>
                </a:lnTo>
                <a:lnTo>
                  <a:pt x="353517" y="60312"/>
                </a:lnTo>
                <a:lnTo>
                  <a:pt x="356755" y="55460"/>
                </a:lnTo>
                <a:lnTo>
                  <a:pt x="349872" y="50927"/>
                </a:lnTo>
                <a:lnTo>
                  <a:pt x="344792" y="56095"/>
                </a:lnTo>
                <a:lnTo>
                  <a:pt x="339039" y="59791"/>
                </a:lnTo>
                <a:lnTo>
                  <a:pt x="332600" y="62001"/>
                </a:lnTo>
                <a:lnTo>
                  <a:pt x="325488" y="62738"/>
                </a:lnTo>
                <a:lnTo>
                  <a:pt x="320040" y="62738"/>
                </a:lnTo>
                <a:lnTo>
                  <a:pt x="296684" y="40157"/>
                </a:lnTo>
                <a:lnTo>
                  <a:pt x="296684" y="27711"/>
                </a:lnTo>
                <a:lnTo>
                  <a:pt x="299415" y="21323"/>
                </a:lnTo>
                <a:lnTo>
                  <a:pt x="310311" y="10782"/>
                </a:lnTo>
                <a:lnTo>
                  <a:pt x="317169" y="8128"/>
                </a:lnTo>
                <a:lnTo>
                  <a:pt x="325424" y="8128"/>
                </a:lnTo>
                <a:lnTo>
                  <a:pt x="332752" y="8877"/>
                </a:lnTo>
                <a:lnTo>
                  <a:pt x="339280" y="11087"/>
                </a:lnTo>
                <a:lnTo>
                  <a:pt x="344982" y="14782"/>
                </a:lnTo>
                <a:lnTo>
                  <a:pt x="349872" y="19939"/>
                </a:lnTo>
                <a:lnTo>
                  <a:pt x="356755" y="15671"/>
                </a:lnTo>
                <a:close/>
              </a:path>
              <a:path w="548639" h="71120">
                <a:moveTo>
                  <a:pt x="410222" y="1651"/>
                </a:moveTo>
                <a:lnTo>
                  <a:pt x="365899" y="1651"/>
                </a:lnTo>
                <a:lnTo>
                  <a:pt x="365899" y="9144"/>
                </a:lnTo>
                <a:lnTo>
                  <a:pt x="383679" y="9144"/>
                </a:lnTo>
                <a:lnTo>
                  <a:pt x="383679" y="69088"/>
                </a:lnTo>
                <a:lnTo>
                  <a:pt x="392315" y="69088"/>
                </a:lnTo>
                <a:lnTo>
                  <a:pt x="392315" y="9144"/>
                </a:lnTo>
                <a:lnTo>
                  <a:pt x="410222" y="9144"/>
                </a:lnTo>
                <a:lnTo>
                  <a:pt x="410222" y="1651"/>
                </a:lnTo>
                <a:close/>
              </a:path>
              <a:path w="548639" h="71120">
                <a:moveTo>
                  <a:pt x="466204" y="41579"/>
                </a:moveTo>
                <a:lnTo>
                  <a:pt x="463651" y="38100"/>
                </a:lnTo>
                <a:lnTo>
                  <a:pt x="461822" y="35585"/>
                </a:lnTo>
                <a:lnTo>
                  <a:pt x="456298" y="33629"/>
                </a:lnTo>
                <a:lnTo>
                  <a:pt x="456298" y="46507"/>
                </a:lnTo>
                <a:lnTo>
                  <a:pt x="456298" y="53047"/>
                </a:lnTo>
                <a:lnTo>
                  <a:pt x="455625" y="55397"/>
                </a:lnTo>
                <a:lnTo>
                  <a:pt x="452932" y="59118"/>
                </a:lnTo>
                <a:lnTo>
                  <a:pt x="451307" y="60325"/>
                </a:lnTo>
                <a:lnTo>
                  <a:pt x="447535" y="61455"/>
                </a:lnTo>
                <a:lnTo>
                  <a:pt x="444385" y="61722"/>
                </a:lnTo>
                <a:lnTo>
                  <a:pt x="430644" y="61722"/>
                </a:lnTo>
                <a:lnTo>
                  <a:pt x="430644" y="38100"/>
                </a:lnTo>
                <a:lnTo>
                  <a:pt x="447408" y="38100"/>
                </a:lnTo>
                <a:lnTo>
                  <a:pt x="450481" y="39204"/>
                </a:lnTo>
                <a:lnTo>
                  <a:pt x="455129" y="43586"/>
                </a:lnTo>
                <a:lnTo>
                  <a:pt x="456298" y="46507"/>
                </a:lnTo>
                <a:lnTo>
                  <a:pt x="456298" y="33629"/>
                </a:lnTo>
                <a:lnTo>
                  <a:pt x="453059" y="32473"/>
                </a:lnTo>
                <a:lnTo>
                  <a:pt x="458952" y="30099"/>
                </a:lnTo>
                <a:lnTo>
                  <a:pt x="459117" y="30035"/>
                </a:lnTo>
                <a:lnTo>
                  <a:pt x="462140" y="25425"/>
                </a:lnTo>
                <a:lnTo>
                  <a:pt x="462140" y="14058"/>
                </a:lnTo>
                <a:lnTo>
                  <a:pt x="460514" y="10096"/>
                </a:lnTo>
                <a:lnTo>
                  <a:pt x="459600" y="9144"/>
                </a:lnTo>
                <a:lnTo>
                  <a:pt x="454012" y="3352"/>
                </a:lnTo>
                <a:lnTo>
                  <a:pt x="452996" y="3035"/>
                </a:lnTo>
                <a:lnTo>
                  <a:pt x="452996" y="17195"/>
                </a:lnTo>
                <a:lnTo>
                  <a:pt x="452996" y="22669"/>
                </a:lnTo>
                <a:lnTo>
                  <a:pt x="441477" y="30099"/>
                </a:lnTo>
                <a:lnTo>
                  <a:pt x="430644" y="30099"/>
                </a:lnTo>
                <a:lnTo>
                  <a:pt x="430644" y="9144"/>
                </a:lnTo>
                <a:lnTo>
                  <a:pt x="441312" y="9144"/>
                </a:lnTo>
                <a:lnTo>
                  <a:pt x="444614" y="9321"/>
                </a:lnTo>
                <a:lnTo>
                  <a:pt x="447827" y="9969"/>
                </a:lnTo>
                <a:lnTo>
                  <a:pt x="449364" y="11074"/>
                </a:lnTo>
                <a:lnTo>
                  <a:pt x="450811" y="12979"/>
                </a:lnTo>
                <a:lnTo>
                  <a:pt x="452272" y="14859"/>
                </a:lnTo>
                <a:lnTo>
                  <a:pt x="452996" y="17195"/>
                </a:lnTo>
                <a:lnTo>
                  <a:pt x="452996" y="3035"/>
                </a:lnTo>
                <a:lnTo>
                  <a:pt x="448703" y="1651"/>
                </a:lnTo>
                <a:lnTo>
                  <a:pt x="422008" y="1651"/>
                </a:lnTo>
                <a:lnTo>
                  <a:pt x="422008" y="69088"/>
                </a:lnTo>
                <a:lnTo>
                  <a:pt x="441629" y="69088"/>
                </a:lnTo>
                <a:lnTo>
                  <a:pt x="452374" y="67932"/>
                </a:lnTo>
                <a:lnTo>
                  <a:pt x="460057" y="64427"/>
                </a:lnTo>
                <a:lnTo>
                  <a:pt x="462191" y="61722"/>
                </a:lnTo>
                <a:lnTo>
                  <a:pt x="464667" y="58597"/>
                </a:lnTo>
                <a:lnTo>
                  <a:pt x="466204" y="50444"/>
                </a:lnTo>
                <a:lnTo>
                  <a:pt x="466204" y="41579"/>
                </a:lnTo>
                <a:close/>
              </a:path>
              <a:path w="548639" h="71120">
                <a:moveTo>
                  <a:pt x="548601" y="35560"/>
                </a:moveTo>
                <a:lnTo>
                  <a:pt x="548017" y="28790"/>
                </a:lnTo>
                <a:lnTo>
                  <a:pt x="546265" y="22479"/>
                </a:lnTo>
                <a:lnTo>
                  <a:pt x="543344" y="16637"/>
                </a:lnTo>
                <a:lnTo>
                  <a:pt x="539711" y="11861"/>
                </a:lnTo>
                <a:lnTo>
                  <a:pt x="539711" y="28219"/>
                </a:lnTo>
                <a:lnTo>
                  <a:pt x="539711" y="40601"/>
                </a:lnTo>
                <a:lnTo>
                  <a:pt x="518172" y="62484"/>
                </a:lnTo>
                <a:lnTo>
                  <a:pt x="508558" y="62484"/>
                </a:lnTo>
                <a:lnTo>
                  <a:pt x="487006" y="40601"/>
                </a:lnTo>
                <a:lnTo>
                  <a:pt x="487006" y="28219"/>
                </a:lnTo>
                <a:lnTo>
                  <a:pt x="489597" y="21780"/>
                </a:lnTo>
                <a:lnTo>
                  <a:pt x="499960" y="11150"/>
                </a:lnTo>
                <a:lnTo>
                  <a:pt x="506145" y="8509"/>
                </a:lnTo>
                <a:lnTo>
                  <a:pt x="520534" y="8509"/>
                </a:lnTo>
                <a:lnTo>
                  <a:pt x="526719" y="11150"/>
                </a:lnTo>
                <a:lnTo>
                  <a:pt x="532104" y="16700"/>
                </a:lnTo>
                <a:lnTo>
                  <a:pt x="537121" y="21780"/>
                </a:lnTo>
                <a:lnTo>
                  <a:pt x="539711" y="28219"/>
                </a:lnTo>
                <a:lnTo>
                  <a:pt x="539711" y="11861"/>
                </a:lnTo>
                <a:lnTo>
                  <a:pt x="513410" y="0"/>
                </a:lnTo>
                <a:lnTo>
                  <a:pt x="505891" y="711"/>
                </a:lnTo>
                <a:lnTo>
                  <a:pt x="478688" y="28816"/>
                </a:lnTo>
                <a:lnTo>
                  <a:pt x="478116" y="35560"/>
                </a:lnTo>
                <a:lnTo>
                  <a:pt x="478726" y="42392"/>
                </a:lnTo>
                <a:lnTo>
                  <a:pt x="505980" y="70091"/>
                </a:lnTo>
                <a:lnTo>
                  <a:pt x="513410" y="70739"/>
                </a:lnTo>
                <a:lnTo>
                  <a:pt x="520788" y="70091"/>
                </a:lnTo>
                <a:lnTo>
                  <a:pt x="527469" y="68110"/>
                </a:lnTo>
                <a:lnTo>
                  <a:pt x="533463" y="64820"/>
                </a:lnTo>
                <a:lnTo>
                  <a:pt x="536130" y="62484"/>
                </a:lnTo>
                <a:lnTo>
                  <a:pt x="538746" y="60198"/>
                </a:lnTo>
                <a:lnTo>
                  <a:pt x="543052" y="54711"/>
                </a:lnTo>
                <a:lnTo>
                  <a:pt x="546138" y="48780"/>
                </a:lnTo>
                <a:lnTo>
                  <a:pt x="547979" y="42392"/>
                </a:lnTo>
                <a:lnTo>
                  <a:pt x="548601" y="3556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" name="object 41">
            <a:extLst>
              <a:ext uri="{FF2B5EF4-FFF2-40B4-BE49-F238E27FC236}">
                <a16:creationId xmlns:a16="http://schemas.microsoft.com/office/drawing/2014/main" id="{FF3F6896-B15E-41EC-8654-EC2DF1EE5899}"/>
              </a:ext>
            </a:extLst>
          </p:cNvPr>
          <p:cNvGrpSpPr/>
          <p:nvPr/>
        </p:nvGrpSpPr>
        <p:grpSpPr>
          <a:xfrm>
            <a:off x="10246941" y="2043672"/>
            <a:ext cx="375285" cy="71120"/>
            <a:chOff x="5925883" y="3603332"/>
            <a:chExt cx="375285" cy="71120"/>
          </a:xfrm>
        </p:grpSpPr>
        <p:pic>
          <p:nvPicPr>
            <p:cNvPr id="66" name="object 42">
              <a:extLst>
                <a:ext uri="{FF2B5EF4-FFF2-40B4-BE49-F238E27FC236}">
                  <a16:creationId xmlns:a16="http://schemas.microsoft.com/office/drawing/2014/main" id="{176914F3-7795-41BE-88BD-5EFB785E94E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25883" y="3603332"/>
              <a:ext cx="296595" cy="70992"/>
            </a:xfrm>
            <a:prstGeom prst="rect">
              <a:avLst/>
            </a:prstGeom>
          </p:spPr>
        </p:pic>
        <p:sp>
          <p:nvSpPr>
            <p:cNvPr id="67" name="object 43">
              <a:extLst>
                <a:ext uri="{FF2B5EF4-FFF2-40B4-BE49-F238E27FC236}">
                  <a16:creationId xmlns:a16="http://schemas.microsoft.com/office/drawing/2014/main" id="{CCDC3D29-2251-45A3-A911-92F84F1D08F6}"/>
                </a:ext>
              </a:extLst>
            </p:cNvPr>
            <p:cNvSpPr/>
            <p:nvPr/>
          </p:nvSpPr>
          <p:spPr>
            <a:xfrm>
              <a:off x="6241796" y="3605237"/>
              <a:ext cx="59055" cy="67945"/>
            </a:xfrm>
            <a:custGeom>
              <a:avLst/>
              <a:gdLst/>
              <a:ahLst/>
              <a:cxnLst/>
              <a:rect l="l" t="t" r="r" b="b"/>
              <a:pathLst>
                <a:path w="59054" h="67945">
                  <a:moveTo>
                    <a:pt x="58927" y="0"/>
                  </a:moveTo>
                  <a:lnTo>
                    <a:pt x="58254" y="0"/>
                  </a:lnTo>
                  <a:lnTo>
                    <a:pt x="8648" y="49961"/>
                  </a:lnTo>
                  <a:lnTo>
                    <a:pt x="8648" y="0"/>
                  </a:lnTo>
                  <a:lnTo>
                    <a:pt x="0" y="0"/>
                  </a:lnTo>
                  <a:lnTo>
                    <a:pt x="0" y="67437"/>
                  </a:lnTo>
                  <a:lnTo>
                    <a:pt x="1066" y="67437"/>
                  </a:lnTo>
                  <a:lnTo>
                    <a:pt x="50291" y="17868"/>
                  </a:lnTo>
                  <a:lnTo>
                    <a:pt x="50291" y="67437"/>
                  </a:lnTo>
                  <a:lnTo>
                    <a:pt x="58927" y="67437"/>
                  </a:lnTo>
                  <a:lnTo>
                    <a:pt x="589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44">
            <a:extLst>
              <a:ext uri="{FF2B5EF4-FFF2-40B4-BE49-F238E27FC236}">
                <a16:creationId xmlns:a16="http://schemas.microsoft.com/office/drawing/2014/main" id="{26D93162-10BE-4834-965B-26556F15A3FF}"/>
              </a:ext>
            </a:extLst>
          </p:cNvPr>
          <p:cNvSpPr/>
          <p:nvPr/>
        </p:nvSpPr>
        <p:spPr>
          <a:xfrm>
            <a:off x="10689841" y="2018018"/>
            <a:ext cx="155575" cy="97155"/>
          </a:xfrm>
          <a:custGeom>
            <a:avLst/>
            <a:gdLst/>
            <a:ahLst/>
            <a:cxnLst/>
            <a:rect l="l" t="t" r="r" b="b"/>
            <a:pathLst>
              <a:path w="155575" h="97154">
                <a:moveTo>
                  <a:pt x="70485" y="61468"/>
                </a:moveTo>
                <a:lnTo>
                  <a:pt x="69900" y="54698"/>
                </a:lnTo>
                <a:lnTo>
                  <a:pt x="68148" y="48387"/>
                </a:lnTo>
                <a:lnTo>
                  <a:pt x="65227" y="42545"/>
                </a:lnTo>
                <a:lnTo>
                  <a:pt x="61595" y="37769"/>
                </a:lnTo>
                <a:lnTo>
                  <a:pt x="61595" y="54127"/>
                </a:lnTo>
                <a:lnTo>
                  <a:pt x="61595" y="66509"/>
                </a:lnTo>
                <a:lnTo>
                  <a:pt x="40043" y="88392"/>
                </a:lnTo>
                <a:lnTo>
                  <a:pt x="30441" y="88392"/>
                </a:lnTo>
                <a:lnTo>
                  <a:pt x="8890" y="66509"/>
                </a:lnTo>
                <a:lnTo>
                  <a:pt x="8890" y="54127"/>
                </a:lnTo>
                <a:lnTo>
                  <a:pt x="11480" y="47688"/>
                </a:lnTo>
                <a:lnTo>
                  <a:pt x="21844" y="37058"/>
                </a:lnTo>
                <a:lnTo>
                  <a:pt x="28028" y="34417"/>
                </a:lnTo>
                <a:lnTo>
                  <a:pt x="42418" y="34417"/>
                </a:lnTo>
                <a:lnTo>
                  <a:pt x="48602" y="37058"/>
                </a:lnTo>
                <a:lnTo>
                  <a:pt x="53987" y="42608"/>
                </a:lnTo>
                <a:lnTo>
                  <a:pt x="58991" y="47688"/>
                </a:lnTo>
                <a:lnTo>
                  <a:pt x="61595" y="54127"/>
                </a:lnTo>
                <a:lnTo>
                  <a:pt x="61595" y="37769"/>
                </a:lnTo>
                <a:lnTo>
                  <a:pt x="35280" y="25908"/>
                </a:lnTo>
                <a:lnTo>
                  <a:pt x="27774" y="26619"/>
                </a:lnTo>
                <a:lnTo>
                  <a:pt x="571" y="54724"/>
                </a:lnTo>
                <a:lnTo>
                  <a:pt x="0" y="61468"/>
                </a:lnTo>
                <a:lnTo>
                  <a:pt x="609" y="68300"/>
                </a:lnTo>
                <a:lnTo>
                  <a:pt x="27851" y="95999"/>
                </a:lnTo>
                <a:lnTo>
                  <a:pt x="35280" y="96647"/>
                </a:lnTo>
                <a:lnTo>
                  <a:pt x="42659" y="95999"/>
                </a:lnTo>
                <a:lnTo>
                  <a:pt x="49352" y="94018"/>
                </a:lnTo>
                <a:lnTo>
                  <a:pt x="55333" y="90728"/>
                </a:lnTo>
                <a:lnTo>
                  <a:pt x="58000" y="88392"/>
                </a:lnTo>
                <a:lnTo>
                  <a:pt x="60617" y="86106"/>
                </a:lnTo>
                <a:lnTo>
                  <a:pt x="64935" y="80619"/>
                </a:lnTo>
                <a:lnTo>
                  <a:pt x="68021" y="74688"/>
                </a:lnTo>
                <a:lnTo>
                  <a:pt x="69862" y="68300"/>
                </a:lnTo>
                <a:lnTo>
                  <a:pt x="70485" y="61468"/>
                </a:lnTo>
                <a:close/>
              </a:path>
              <a:path w="155575" h="97154">
                <a:moveTo>
                  <a:pt x="155397" y="61658"/>
                </a:moveTo>
                <a:lnTo>
                  <a:pt x="146545" y="37973"/>
                </a:lnTo>
                <a:lnTo>
                  <a:pt x="146545" y="54216"/>
                </a:lnTo>
                <a:lnTo>
                  <a:pt x="146532" y="69088"/>
                </a:lnTo>
                <a:lnTo>
                  <a:pt x="144005" y="75374"/>
                </a:lnTo>
                <a:lnTo>
                  <a:pt x="133959" y="85788"/>
                </a:lnTo>
                <a:lnTo>
                  <a:pt x="127673" y="88392"/>
                </a:lnTo>
                <a:lnTo>
                  <a:pt x="112674" y="88392"/>
                </a:lnTo>
                <a:lnTo>
                  <a:pt x="106413" y="85788"/>
                </a:lnTo>
                <a:lnTo>
                  <a:pt x="101371" y="80606"/>
                </a:lnTo>
                <a:lnTo>
                  <a:pt x="96342" y="75374"/>
                </a:lnTo>
                <a:lnTo>
                  <a:pt x="93827" y="69088"/>
                </a:lnTo>
                <a:lnTo>
                  <a:pt x="93840" y="54216"/>
                </a:lnTo>
                <a:lnTo>
                  <a:pt x="113030" y="34417"/>
                </a:lnTo>
                <a:lnTo>
                  <a:pt x="127317" y="34417"/>
                </a:lnTo>
                <a:lnTo>
                  <a:pt x="133502" y="37084"/>
                </a:lnTo>
                <a:lnTo>
                  <a:pt x="143929" y="47802"/>
                </a:lnTo>
                <a:lnTo>
                  <a:pt x="146545" y="54216"/>
                </a:lnTo>
                <a:lnTo>
                  <a:pt x="146545" y="37973"/>
                </a:lnTo>
                <a:lnTo>
                  <a:pt x="145326" y="36436"/>
                </a:lnTo>
                <a:lnTo>
                  <a:pt x="142963" y="34417"/>
                </a:lnTo>
                <a:lnTo>
                  <a:pt x="139966" y="31838"/>
                </a:lnTo>
                <a:lnTo>
                  <a:pt x="133985" y="28549"/>
                </a:lnTo>
                <a:lnTo>
                  <a:pt x="127393" y="26568"/>
                </a:lnTo>
                <a:lnTo>
                  <a:pt x="120180" y="25908"/>
                </a:lnTo>
                <a:lnTo>
                  <a:pt x="113601" y="25908"/>
                </a:lnTo>
                <a:lnTo>
                  <a:pt x="107594" y="27711"/>
                </a:lnTo>
                <a:lnTo>
                  <a:pt x="96774" y="34912"/>
                </a:lnTo>
                <a:lnTo>
                  <a:pt x="92900" y="40551"/>
                </a:lnTo>
                <a:lnTo>
                  <a:pt x="90525" y="48310"/>
                </a:lnTo>
                <a:lnTo>
                  <a:pt x="91909" y="33604"/>
                </a:lnTo>
                <a:lnTo>
                  <a:pt x="122516" y="10033"/>
                </a:lnTo>
                <a:lnTo>
                  <a:pt x="139877" y="9486"/>
                </a:lnTo>
                <a:lnTo>
                  <a:pt x="146964" y="8978"/>
                </a:lnTo>
                <a:lnTo>
                  <a:pt x="151117" y="8255"/>
                </a:lnTo>
                <a:lnTo>
                  <a:pt x="151117" y="0"/>
                </a:lnTo>
                <a:lnTo>
                  <a:pt x="147980" y="469"/>
                </a:lnTo>
                <a:lnTo>
                  <a:pt x="144170" y="762"/>
                </a:lnTo>
                <a:lnTo>
                  <a:pt x="103949" y="5168"/>
                </a:lnTo>
                <a:lnTo>
                  <a:pt x="96164" y="9829"/>
                </a:lnTo>
                <a:lnTo>
                  <a:pt x="92748" y="12420"/>
                </a:lnTo>
                <a:lnTo>
                  <a:pt x="83159" y="48793"/>
                </a:lnTo>
                <a:lnTo>
                  <a:pt x="83820" y="60375"/>
                </a:lnTo>
                <a:lnTo>
                  <a:pt x="105854" y="93764"/>
                </a:lnTo>
                <a:lnTo>
                  <a:pt x="120167" y="96647"/>
                </a:lnTo>
                <a:lnTo>
                  <a:pt x="127406" y="95999"/>
                </a:lnTo>
                <a:lnTo>
                  <a:pt x="154787" y="68427"/>
                </a:lnTo>
                <a:lnTo>
                  <a:pt x="155397" y="616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45">
            <a:extLst>
              <a:ext uri="{FF2B5EF4-FFF2-40B4-BE49-F238E27FC236}">
                <a16:creationId xmlns:a16="http://schemas.microsoft.com/office/drawing/2014/main" id="{97C317F8-CD15-4B9C-9CF1-057FFF11CDC0}"/>
              </a:ext>
            </a:extLst>
          </p:cNvPr>
          <p:cNvSpPr/>
          <p:nvPr/>
        </p:nvSpPr>
        <p:spPr>
          <a:xfrm>
            <a:off x="10861266" y="2043926"/>
            <a:ext cx="467359" cy="80645"/>
          </a:xfrm>
          <a:custGeom>
            <a:avLst/>
            <a:gdLst/>
            <a:ahLst/>
            <a:cxnLst/>
            <a:rect l="l" t="t" r="r" b="b"/>
            <a:pathLst>
              <a:path w="467359" h="80645">
                <a:moveTo>
                  <a:pt x="115455" y="61328"/>
                </a:moveTo>
                <a:lnTo>
                  <a:pt x="100850" y="61328"/>
                </a:lnTo>
                <a:lnTo>
                  <a:pt x="100850" y="1638"/>
                </a:lnTo>
                <a:lnTo>
                  <a:pt x="91948" y="1638"/>
                </a:lnTo>
                <a:lnTo>
                  <a:pt x="91948" y="61328"/>
                </a:lnTo>
                <a:lnTo>
                  <a:pt x="54737" y="61328"/>
                </a:lnTo>
                <a:lnTo>
                  <a:pt x="54737" y="1638"/>
                </a:lnTo>
                <a:lnTo>
                  <a:pt x="46101" y="1638"/>
                </a:lnTo>
                <a:lnTo>
                  <a:pt x="46101" y="61328"/>
                </a:lnTo>
                <a:lnTo>
                  <a:pt x="8636" y="61328"/>
                </a:lnTo>
                <a:lnTo>
                  <a:pt x="8636" y="1638"/>
                </a:lnTo>
                <a:lnTo>
                  <a:pt x="0" y="1638"/>
                </a:lnTo>
                <a:lnTo>
                  <a:pt x="0" y="61328"/>
                </a:lnTo>
                <a:lnTo>
                  <a:pt x="0" y="68948"/>
                </a:lnTo>
                <a:lnTo>
                  <a:pt x="107200" y="68948"/>
                </a:lnTo>
                <a:lnTo>
                  <a:pt x="107200" y="80378"/>
                </a:lnTo>
                <a:lnTo>
                  <a:pt x="115455" y="80378"/>
                </a:lnTo>
                <a:lnTo>
                  <a:pt x="115455" y="68948"/>
                </a:lnTo>
                <a:lnTo>
                  <a:pt x="115455" y="61328"/>
                </a:lnTo>
                <a:close/>
              </a:path>
              <a:path w="467359" h="80645">
                <a:moveTo>
                  <a:pt x="193687" y="36068"/>
                </a:moveTo>
                <a:lnTo>
                  <a:pt x="193611" y="28575"/>
                </a:lnTo>
                <a:lnTo>
                  <a:pt x="193598" y="26860"/>
                </a:lnTo>
                <a:lnTo>
                  <a:pt x="191096" y="19202"/>
                </a:lnTo>
                <a:lnTo>
                  <a:pt x="186207" y="13068"/>
                </a:lnTo>
                <a:lnTo>
                  <a:pt x="184150" y="10972"/>
                </a:lnTo>
                <a:lnTo>
                  <a:pt x="184150" y="28575"/>
                </a:lnTo>
                <a:lnTo>
                  <a:pt x="133591" y="28575"/>
                </a:lnTo>
                <a:lnTo>
                  <a:pt x="135382" y="22377"/>
                </a:lnTo>
                <a:lnTo>
                  <a:pt x="138010" y="17741"/>
                </a:lnTo>
                <a:lnTo>
                  <a:pt x="146304" y="10375"/>
                </a:lnTo>
                <a:lnTo>
                  <a:pt x="152031" y="8255"/>
                </a:lnTo>
                <a:lnTo>
                  <a:pt x="162712" y="8255"/>
                </a:lnTo>
                <a:lnTo>
                  <a:pt x="184150" y="28575"/>
                </a:lnTo>
                <a:lnTo>
                  <a:pt x="184150" y="10972"/>
                </a:lnTo>
                <a:lnTo>
                  <a:pt x="158559" y="0"/>
                </a:lnTo>
                <a:lnTo>
                  <a:pt x="150583" y="800"/>
                </a:lnTo>
                <a:lnTo>
                  <a:pt x="123863" y="36068"/>
                </a:lnTo>
                <a:lnTo>
                  <a:pt x="124396" y="42189"/>
                </a:lnTo>
                <a:lnTo>
                  <a:pt x="151218" y="70065"/>
                </a:lnTo>
                <a:lnTo>
                  <a:pt x="159054" y="70739"/>
                </a:lnTo>
                <a:lnTo>
                  <a:pt x="164020" y="70739"/>
                </a:lnTo>
                <a:lnTo>
                  <a:pt x="191401" y="50596"/>
                </a:lnTo>
                <a:lnTo>
                  <a:pt x="184073" y="46736"/>
                </a:lnTo>
                <a:lnTo>
                  <a:pt x="181419" y="51117"/>
                </a:lnTo>
                <a:lnTo>
                  <a:pt x="178955" y="54279"/>
                </a:lnTo>
                <a:lnTo>
                  <a:pt x="174383" y="58216"/>
                </a:lnTo>
                <a:lnTo>
                  <a:pt x="171602" y="59778"/>
                </a:lnTo>
                <a:lnTo>
                  <a:pt x="165087" y="62153"/>
                </a:lnTo>
                <a:lnTo>
                  <a:pt x="161721" y="62738"/>
                </a:lnTo>
                <a:lnTo>
                  <a:pt x="151142" y="62738"/>
                </a:lnTo>
                <a:lnTo>
                  <a:pt x="145122" y="60248"/>
                </a:lnTo>
                <a:lnTo>
                  <a:pt x="135407" y="50279"/>
                </a:lnTo>
                <a:lnTo>
                  <a:pt x="132892" y="43878"/>
                </a:lnTo>
                <a:lnTo>
                  <a:pt x="132715" y="36068"/>
                </a:lnTo>
                <a:lnTo>
                  <a:pt x="193687" y="36068"/>
                </a:lnTo>
                <a:close/>
              </a:path>
              <a:path w="467359" h="80645">
                <a:moveTo>
                  <a:pt x="275196" y="15671"/>
                </a:moveTo>
                <a:lnTo>
                  <a:pt x="248716" y="0"/>
                </a:lnTo>
                <a:lnTo>
                  <a:pt x="237096" y="0"/>
                </a:lnTo>
                <a:lnTo>
                  <a:pt x="206362" y="29425"/>
                </a:lnTo>
                <a:lnTo>
                  <a:pt x="206362" y="35928"/>
                </a:lnTo>
                <a:lnTo>
                  <a:pt x="228866" y="68211"/>
                </a:lnTo>
                <a:lnTo>
                  <a:pt x="243547" y="70739"/>
                </a:lnTo>
                <a:lnTo>
                  <a:pt x="250520" y="70739"/>
                </a:lnTo>
                <a:lnTo>
                  <a:pt x="256717" y="69405"/>
                </a:lnTo>
                <a:lnTo>
                  <a:pt x="267614" y="64058"/>
                </a:lnTo>
                <a:lnTo>
                  <a:pt x="271957" y="60312"/>
                </a:lnTo>
                <a:lnTo>
                  <a:pt x="275196" y="55460"/>
                </a:lnTo>
                <a:lnTo>
                  <a:pt x="268312" y="50927"/>
                </a:lnTo>
                <a:lnTo>
                  <a:pt x="263232" y="56095"/>
                </a:lnTo>
                <a:lnTo>
                  <a:pt x="257492" y="59791"/>
                </a:lnTo>
                <a:lnTo>
                  <a:pt x="251053" y="62001"/>
                </a:lnTo>
                <a:lnTo>
                  <a:pt x="243928" y="62738"/>
                </a:lnTo>
                <a:lnTo>
                  <a:pt x="238493" y="62738"/>
                </a:lnTo>
                <a:lnTo>
                  <a:pt x="215125" y="40157"/>
                </a:lnTo>
                <a:lnTo>
                  <a:pt x="215125" y="27711"/>
                </a:lnTo>
                <a:lnTo>
                  <a:pt x="217855" y="21323"/>
                </a:lnTo>
                <a:lnTo>
                  <a:pt x="228752" y="10782"/>
                </a:lnTo>
                <a:lnTo>
                  <a:pt x="235610" y="8128"/>
                </a:lnTo>
                <a:lnTo>
                  <a:pt x="243865" y="8128"/>
                </a:lnTo>
                <a:lnTo>
                  <a:pt x="251206" y="8877"/>
                </a:lnTo>
                <a:lnTo>
                  <a:pt x="257721" y="11087"/>
                </a:lnTo>
                <a:lnTo>
                  <a:pt x="263423" y="14782"/>
                </a:lnTo>
                <a:lnTo>
                  <a:pt x="268312" y="19939"/>
                </a:lnTo>
                <a:lnTo>
                  <a:pt x="275196" y="15671"/>
                </a:lnTo>
                <a:close/>
              </a:path>
              <a:path w="467359" h="80645">
                <a:moveTo>
                  <a:pt x="328663" y="1651"/>
                </a:moveTo>
                <a:lnTo>
                  <a:pt x="284340" y="1651"/>
                </a:lnTo>
                <a:lnTo>
                  <a:pt x="284340" y="9144"/>
                </a:lnTo>
                <a:lnTo>
                  <a:pt x="302120" y="9144"/>
                </a:lnTo>
                <a:lnTo>
                  <a:pt x="302120" y="69088"/>
                </a:lnTo>
                <a:lnTo>
                  <a:pt x="310756" y="69088"/>
                </a:lnTo>
                <a:lnTo>
                  <a:pt x="310756" y="9144"/>
                </a:lnTo>
                <a:lnTo>
                  <a:pt x="328663" y="9144"/>
                </a:lnTo>
                <a:lnTo>
                  <a:pt x="328663" y="1651"/>
                </a:lnTo>
                <a:close/>
              </a:path>
              <a:path w="467359" h="80645">
                <a:moveTo>
                  <a:pt x="384657" y="41579"/>
                </a:moveTo>
                <a:lnTo>
                  <a:pt x="382104" y="38100"/>
                </a:lnTo>
                <a:lnTo>
                  <a:pt x="380263" y="35585"/>
                </a:lnTo>
                <a:lnTo>
                  <a:pt x="374738" y="33629"/>
                </a:lnTo>
                <a:lnTo>
                  <a:pt x="374738" y="46507"/>
                </a:lnTo>
                <a:lnTo>
                  <a:pt x="374738" y="53047"/>
                </a:lnTo>
                <a:lnTo>
                  <a:pt x="374065" y="55397"/>
                </a:lnTo>
                <a:lnTo>
                  <a:pt x="371373" y="59118"/>
                </a:lnTo>
                <a:lnTo>
                  <a:pt x="369747" y="60325"/>
                </a:lnTo>
                <a:lnTo>
                  <a:pt x="365988" y="61455"/>
                </a:lnTo>
                <a:lnTo>
                  <a:pt x="362826" y="61722"/>
                </a:lnTo>
                <a:lnTo>
                  <a:pt x="349084" y="61722"/>
                </a:lnTo>
                <a:lnTo>
                  <a:pt x="349084" y="38100"/>
                </a:lnTo>
                <a:lnTo>
                  <a:pt x="365861" y="38100"/>
                </a:lnTo>
                <a:lnTo>
                  <a:pt x="368922" y="39204"/>
                </a:lnTo>
                <a:lnTo>
                  <a:pt x="373583" y="43586"/>
                </a:lnTo>
                <a:lnTo>
                  <a:pt x="374738" y="46507"/>
                </a:lnTo>
                <a:lnTo>
                  <a:pt x="374738" y="33629"/>
                </a:lnTo>
                <a:lnTo>
                  <a:pt x="371513" y="32473"/>
                </a:lnTo>
                <a:lnTo>
                  <a:pt x="377393" y="30099"/>
                </a:lnTo>
                <a:lnTo>
                  <a:pt x="377558" y="30035"/>
                </a:lnTo>
                <a:lnTo>
                  <a:pt x="380580" y="25425"/>
                </a:lnTo>
                <a:lnTo>
                  <a:pt x="380580" y="14058"/>
                </a:lnTo>
                <a:lnTo>
                  <a:pt x="378955" y="10096"/>
                </a:lnTo>
                <a:lnTo>
                  <a:pt x="378040" y="9144"/>
                </a:lnTo>
                <a:lnTo>
                  <a:pt x="372452" y="3352"/>
                </a:lnTo>
                <a:lnTo>
                  <a:pt x="371449" y="3035"/>
                </a:lnTo>
                <a:lnTo>
                  <a:pt x="371449" y="17195"/>
                </a:lnTo>
                <a:lnTo>
                  <a:pt x="371449" y="22669"/>
                </a:lnTo>
                <a:lnTo>
                  <a:pt x="359930" y="30099"/>
                </a:lnTo>
                <a:lnTo>
                  <a:pt x="349084" y="30099"/>
                </a:lnTo>
                <a:lnTo>
                  <a:pt x="349084" y="9144"/>
                </a:lnTo>
                <a:lnTo>
                  <a:pt x="359752" y="9144"/>
                </a:lnTo>
                <a:lnTo>
                  <a:pt x="371449" y="17195"/>
                </a:lnTo>
                <a:lnTo>
                  <a:pt x="371449" y="3035"/>
                </a:lnTo>
                <a:lnTo>
                  <a:pt x="367144" y="1651"/>
                </a:lnTo>
                <a:lnTo>
                  <a:pt x="340448" y="1651"/>
                </a:lnTo>
                <a:lnTo>
                  <a:pt x="340448" y="69088"/>
                </a:lnTo>
                <a:lnTo>
                  <a:pt x="360083" y="69088"/>
                </a:lnTo>
                <a:lnTo>
                  <a:pt x="384657" y="50444"/>
                </a:lnTo>
                <a:lnTo>
                  <a:pt x="384657" y="41579"/>
                </a:lnTo>
                <a:close/>
              </a:path>
              <a:path w="467359" h="80645">
                <a:moveTo>
                  <a:pt x="467055" y="1651"/>
                </a:moveTo>
                <a:lnTo>
                  <a:pt x="458927" y="1651"/>
                </a:lnTo>
                <a:lnTo>
                  <a:pt x="458927" y="27940"/>
                </a:lnTo>
                <a:lnTo>
                  <a:pt x="458927" y="40817"/>
                </a:lnTo>
                <a:lnTo>
                  <a:pt x="436956" y="62738"/>
                </a:lnTo>
                <a:lnTo>
                  <a:pt x="427532" y="62738"/>
                </a:lnTo>
                <a:lnTo>
                  <a:pt x="405587" y="40195"/>
                </a:lnTo>
                <a:lnTo>
                  <a:pt x="405587" y="30695"/>
                </a:lnTo>
                <a:lnTo>
                  <a:pt x="427469" y="8382"/>
                </a:lnTo>
                <a:lnTo>
                  <a:pt x="439788" y="8382"/>
                </a:lnTo>
                <a:lnTo>
                  <a:pt x="446100" y="10985"/>
                </a:lnTo>
                <a:lnTo>
                  <a:pt x="456361" y="21450"/>
                </a:lnTo>
                <a:lnTo>
                  <a:pt x="458927" y="27940"/>
                </a:lnTo>
                <a:lnTo>
                  <a:pt x="458927" y="1651"/>
                </a:lnTo>
                <a:lnTo>
                  <a:pt x="458419" y="1651"/>
                </a:lnTo>
                <a:lnTo>
                  <a:pt x="458419" y="14058"/>
                </a:lnTo>
                <a:lnTo>
                  <a:pt x="455028" y="9334"/>
                </a:lnTo>
                <a:lnTo>
                  <a:pt x="453948" y="8382"/>
                </a:lnTo>
                <a:lnTo>
                  <a:pt x="451065" y="5829"/>
                </a:lnTo>
                <a:lnTo>
                  <a:pt x="442137" y="1168"/>
                </a:lnTo>
                <a:lnTo>
                  <a:pt x="437146" y="0"/>
                </a:lnTo>
                <a:lnTo>
                  <a:pt x="431622" y="0"/>
                </a:lnTo>
                <a:lnTo>
                  <a:pt x="399376" y="21717"/>
                </a:lnTo>
                <a:lnTo>
                  <a:pt x="396824" y="35179"/>
                </a:lnTo>
                <a:lnTo>
                  <a:pt x="397446" y="42329"/>
                </a:lnTo>
                <a:lnTo>
                  <a:pt x="424472" y="70104"/>
                </a:lnTo>
                <a:lnTo>
                  <a:pt x="431368" y="70739"/>
                </a:lnTo>
                <a:lnTo>
                  <a:pt x="436714" y="70739"/>
                </a:lnTo>
                <a:lnTo>
                  <a:pt x="441667" y="69646"/>
                </a:lnTo>
                <a:lnTo>
                  <a:pt x="450710" y="65239"/>
                </a:lnTo>
                <a:lnTo>
                  <a:pt x="453758" y="62738"/>
                </a:lnTo>
                <a:lnTo>
                  <a:pt x="454774" y="61912"/>
                </a:lnTo>
                <a:lnTo>
                  <a:pt x="458419" y="57492"/>
                </a:lnTo>
                <a:lnTo>
                  <a:pt x="458419" y="69088"/>
                </a:lnTo>
                <a:lnTo>
                  <a:pt x="467055" y="69088"/>
                </a:lnTo>
                <a:lnTo>
                  <a:pt x="467055" y="57492"/>
                </a:lnTo>
                <a:lnTo>
                  <a:pt x="467055" y="14058"/>
                </a:lnTo>
                <a:lnTo>
                  <a:pt x="467055" y="165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46">
            <a:extLst>
              <a:ext uri="{FF2B5EF4-FFF2-40B4-BE49-F238E27FC236}">
                <a16:creationId xmlns:a16="http://schemas.microsoft.com/office/drawing/2014/main" id="{4FC440BC-5DEA-45E2-8C0B-85C32CACCBF6}"/>
              </a:ext>
            </a:extLst>
          </p:cNvPr>
          <p:cNvSpPr/>
          <p:nvPr/>
        </p:nvSpPr>
        <p:spPr>
          <a:xfrm>
            <a:off x="11399923" y="2045578"/>
            <a:ext cx="59055" cy="67945"/>
          </a:xfrm>
          <a:custGeom>
            <a:avLst/>
            <a:gdLst/>
            <a:ahLst/>
            <a:cxnLst/>
            <a:rect l="l" t="t" r="r" b="b"/>
            <a:pathLst>
              <a:path w="59054" h="67945">
                <a:moveTo>
                  <a:pt x="58927" y="0"/>
                </a:moveTo>
                <a:lnTo>
                  <a:pt x="58254" y="0"/>
                </a:lnTo>
                <a:lnTo>
                  <a:pt x="8636" y="49961"/>
                </a:lnTo>
                <a:lnTo>
                  <a:pt x="8636" y="0"/>
                </a:lnTo>
                <a:lnTo>
                  <a:pt x="0" y="0"/>
                </a:lnTo>
                <a:lnTo>
                  <a:pt x="0" y="67437"/>
                </a:lnTo>
                <a:lnTo>
                  <a:pt x="1066" y="67437"/>
                </a:lnTo>
                <a:lnTo>
                  <a:pt x="50292" y="17868"/>
                </a:lnTo>
                <a:lnTo>
                  <a:pt x="50292" y="67437"/>
                </a:lnTo>
                <a:lnTo>
                  <a:pt x="58927" y="67437"/>
                </a:lnTo>
                <a:lnTo>
                  <a:pt x="5892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object 47">
            <a:extLst>
              <a:ext uri="{FF2B5EF4-FFF2-40B4-BE49-F238E27FC236}">
                <a16:creationId xmlns:a16="http://schemas.microsoft.com/office/drawing/2014/main" id="{53214629-ECF8-455C-B773-11BC3FFF8AAC}"/>
              </a:ext>
            </a:extLst>
          </p:cNvPr>
          <p:cNvGrpSpPr/>
          <p:nvPr/>
        </p:nvGrpSpPr>
        <p:grpSpPr>
          <a:xfrm>
            <a:off x="4649266" y="2018018"/>
            <a:ext cx="6813550" cy="2825750"/>
            <a:chOff x="328208" y="3577678"/>
            <a:chExt cx="6813550" cy="2825750"/>
          </a:xfrm>
        </p:grpSpPr>
        <p:sp>
          <p:nvSpPr>
            <p:cNvPr id="72" name="object 48">
              <a:extLst>
                <a:ext uri="{FF2B5EF4-FFF2-40B4-BE49-F238E27FC236}">
                  <a16:creationId xmlns:a16="http://schemas.microsoft.com/office/drawing/2014/main" id="{252E71B3-4491-4084-AB1F-AB9877CDF323}"/>
                </a:ext>
              </a:extLst>
            </p:cNvPr>
            <p:cNvSpPr/>
            <p:nvPr/>
          </p:nvSpPr>
          <p:spPr>
            <a:xfrm>
              <a:off x="6564440" y="3754894"/>
              <a:ext cx="405765" cy="71120"/>
            </a:xfrm>
            <a:custGeom>
              <a:avLst/>
              <a:gdLst/>
              <a:ahLst/>
              <a:cxnLst/>
              <a:rect l="l" t="t" r="r" b="b"/>
              <a:pathLst>
                <a:path w="405765" h="71120">
                  <a:moveTo>
                    <a:pt x="100838" y="1460"/>
                  </a:moveTo>
                  <a:lnTo>
                    <a:pt x="91948" y="1460"/>
                  </a:lnTo>
                  <a:lnTo>
                    <a:pt x="91948" y="61150"/>
                  </a:lnTo>
                  <a:lnTo>
                    <a:pt x="54864" y="61150"/>
                  </a:lnTo>
                  <a:lnTo>
                    <a:pt x="54864" y="1460"/>
                  </a:lnTo>
                  <a:lnTo>
                    <a:pt x="45974" y="1460"/>
                  </a:lnTo>
                  <a:lnTo>
                    <a:pt x="45974" y="61150"/>
                  </a:lnTo>
                  <a:lnTo>
                    <a:pt x="8636" y="61150"/>
                  </a:lnTo>
                  <a:lnTo>
                    <a:pt x="8636" y="1460"/>
                  </a:lnTo>
                  <a:lnTo>
                    <a:pt x="0" y="1460"/>
                  </a:lnTo>
                  <a:lnTo>
                    <a:pt x="0" y="61150"/>
                  </a:lnTo>
                  <a:lnTo>
                    <a:pt x="0" y="68770"/>
                  </a:lnTo>
                  <a:lnTo>
                    <a:pt x="100838" y="68770"/>
                  </a:lnTo>
                  <a:lnTo>
                    <a:pt x="100838" y="61150"/>
                  </a:lnTo>
                  <a:lnTo>
                    <a:pt x="100838" y="1460"/>
                  </a:lnTo>
                  <a:close/>
                </a:path>
                <a:path w="405765" h="71120">
                  <a:moveTo>
                    <a:pt x="177317" y="69088"/>
                  </a:moveTo>
                  <a:lnTo>
                    <a:pt x="146088" y="1651"/>
                  </a:lnTo>
                  <a:lnTo>
                    <a:pt x="144551" y="1651"/>
                  </a:lnTo>
                  <a:lnTo>
                    <a:pt x="113753" y="69088"/>
                  </a:lnTo>
                  <a:lnTo>
                    <a:pt x="123050" y="69088"/>
                  </a:lnTo>
                  <a:lnTo>
                    <a:pt x="145465" y="19913"/>
                  </a:lnTo>
                  <a:lnTo>
                    <a:pt x="168236" y="69088"/>
                  </a:lnTo>
                  <a:lnTo>
                    <a:pt x="177317" y="69088"/>
                  </a:lnTo>
                  <a:close/>
                </a:path>
                <a:path w="405765" h="71120">
                  <a:moveTo>
                    <a:pt x="257048" y="36068"/>
                  </a:moveTo>
                  <a:lnTo>
                    <a:pt x="256984" y="28575"/>
                  </a:lnTo>
                  <a:lnTo>
                    <a:pt x="256971" y="26860"/>
                  </a:lnTo>
                  <a:lnTo>
                    <a:pt x="254469" y="19202"/>
                  </a:lnTo>
                  <a:lnTo>
                    <a:pt x="249580" y="13055"/>
                  </a:lnTo>
                  <a:lnTo>
                    <a:pt x="247523" y="10960"/>
                  </a:lnTo>
                  <a:lnTo>
                    <a:pt x="247523" y="28575"/>
                  </a:lnTo>
                  <a:lnTo>
                    <a:pt x="196964" y="28575"/>
                  </a:lnTo>
                  <a:lnTo>
                    <a:pt x="198755" y="22377"/>
                  </a:lnTo>
                  <a:lnTo>
                    <a:pt x="201383" y="17729"/>
                  </a:lnTo>
                  <a:lnTo>
                    <a:pt x="204901" y="14630"/>
                  </a:lnTo>
                  <a:lnTo>
                    <a:pt x="209677" y="10363"/>
                  </a:lnTo>
                  <a:lnTo>
                    <a:pt x="215392" y="8255"/>
                  </a:lnTo>
                  <a:lnTo>
                    <a:pt x="226085" y="8255"/>
                  </a:lnTo>
                  <a:lnTo>
                    <a:pt x="247523" y="28575"/>
                  </a:lnTo>
                  <a:lnTo>
                    <a:pt x="247523" y="10960"/>
                  </a:lnTo>
                  <a:lnTo>
                    <a:pt x="221932" y="0"/>
                  </a:lnTo>
                  <a:lnTo>
                    <a:pt x="213956" y="800"/>
                  </a:lnTo>
                  <a:lnTo>
                    <a:pt x="187236" y="36068"/>
                  </a:lnTo>
                  <a:lnTo>
                    <a:pt x="187769" y="42189"/>
                  </a:lnTo>
                  <a:lnTo>
                    <a:pt x="214579" y="70065"/>
                  </a:lnTo>
                  <a:lnTo>
                    <a:pt x="222427" y="70739"/>
                  </a:lnTo>
                  <a:lnTo>
                    <a:pt x="227393" y="70739"/>
                  </a:lnTo>
                  <a:lnTo>
                    <a:pt x="254762" y="50584"/>
                  </a:lnTo>
                  <a:lnTo>
                    <a:pt x="247434" y="46736"/>
                  </a:lnTo>
                  <a:lnTo>
                    <a:pt x="244792" y="51117"/>
                  </a:lnTo>
                  <a:lnTo>
                    <a:pt x="242316" y="54267"/>
                  </a:lnTo>
                  <a:lnTo>
                    <a:pt x="237744" y="58204"/>
                  </a:lnTo>
                  <a:lnTo>
                    <a:pt x="234975" y="59766"/>
                  </a:lnTo>
                  <a:lnTo>
                    <a:pt x="228460" y="62141"/>
                  </a:lnTo>
                  <a:lnTo>
                    <a:pt x="225094" y="62738"/>
                  </a:lnTo>
                  <a:lnTo>
                    <a:pt x="214503" y="62738"/>
                  </a:lnTo>
                  <a:lnTo>
                    <a:pt x="208495" y="60236"/>
                  </a:lnTo>
                  <a:lnTo>
                    <a:pt x="198780" y="50266"/>
                  </a:lnTo>
                  <a:lnTo>
                    <a:pt x="196253" y="43878"/>
                  </a:lnTo>
                  <a:lnTo>
                    <a:pt x="196088" y="36068"/>
                  </a:lnTo>
                  <a:lnTo>
                    <a:pt x="257048" y="36068"/>
                  </a:lnTo>
                  <a:close/>
                </a:path>
                <a:path w="405765" h="71120">
                  <a:moveTo>
                    <a:pt x="329679" y="1651"/>
                  </a:moveTo>
                  <a:lnTo>
                    <a:pt x="321043" y="1651"/>
                  </a:lnTo>
                  <a:lnTo>
                    <a:pt x="321043" y="28448"/>
                  </a:lnTo>
                  <a:lnTo>
                    <a:pt x="281673" y="28448"/>
                  </a:lnTo>
                  <a:lnTo>
                    <a:pt x="281673" y="1651"/>
                  </a:lnTo>
                  <a:lnTo>
                    <a:pt x="273037" y="1651"/>
                  </a:lnTo>
                  <a:lnTo>
                    <a:pt x="273037" y="69088"/>
                  </a:lnTo>
                  <a:lnTo>
                    <a:pt x="281673" y="69088"/>
                  </a:lnTo>
                  <a:lnTo>
                    <a:pt x="281673" y="36576"/>
                  </a:lnTo>
                  <a:lnTo>
                    <a:pt x="321043" y="36576"/>
                  </a:lnTo>
                  <a:lnTo>
                    <a:pt x="321043" y="69088"/>
                  </a:lnTo>
                  <a:lnTo>
                    <a:pt x="329679" y="69088"/>
                  </a:lnTo>
                  <a:lnTo>
                    <a:pt x="329679" y="1651"/>
                  </a:lnTo>
                  <a:close/>
                </a:path>
                <a:path w="405765" h="71120">
                  <a:moveTo>
                    <a:pt x="405638" y="1651"/>
                  </a:moveTo>
                  <a:lnTo>
                    <a:pt x="397002" y="1651"/>
                  </a:lnTo>
                  <a:lnTo>
                    <a:pt x="397002" y="28448"/>
                  </a:lnTo>
                  <a:lnTo>
                    <a:pt x="357632" y="28448"/>
                  </a:lnTo>
                  <a:lnTo>
                    <a:pt x="357632" y="1651"/>
                  </a:lnTo>
                  <a:lnTo>
                    <a:pt x="348996" y="1651"/>
                  </a:lnTo>
                  <a:lnTo>
                    <a:pt x="348996" y="69088"/>
                  </a:lnTo>
                  <a:lnTo>
                    <a:pt x="357632" y="69088"/>
                  </a:lnTo>
                  <a:lnTo>
                    <a:pt x="357632" y="36576"/>
                  </a:lnTo>
                  <a:lnTo>
                    <a:pt x="397002" y="36576"/>
                  </a:lnTo>
                  <a:lnTo>
                    <a:pt x="397002" y="69088"/>
                  </a:lnTo>
                  <a:lnTo>
                    <a:pt x="405638" y="69088"/>
                  </a:lnTo>
                  <a:lnTo>
                    <a:pt x="405638" y="165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49">
              <a:extLst>
                <a:ext uri="{FF2B5EF4-FFF2-40B4-BE49-F238E27FC236}">
                  <a16:creationId xmlns:a16="http://schemas.microsoft.com/office/drawing/2014/main" id="{9DE2D426-93F3-4369-B410-36938411F82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89406" y="3754894"/>
              <a:ext cx="151752" cy="70738"/>
            </a:xfrm>
            <a:prstGeom prst="rect">
              <a:avLst/>
            </a:prstGeom>
          </p:spPr>
        </p:pic>
        <p:pic>
          <p:nvPicPr>
            <p:cNvPr id="74" name="object 50">
              <a:extLst>
                <a:ext uri="{FF2B5EF4-FFF2-40B4-BE49-F238E27FC236}">
                  <a16:creationId xmlns:a16="http://schemas.microsoft.com/office/drawing/2014/main" id="{86BC8BED-C208-4838-93C3-6A9A0C79ADA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8208" y="3577678"/>
              <a:ext cx="6810893" cy="2825402"/>
            </a:xfrm>
            <a:prstGeom prst="rect">
              <a:avLst/>
            </a:prstGeom>
          </p:spPr>
        </p:pic>
      </p:grpSp>
      <p:grpSp>
        <p:nvGrpSpPr>
          <p:cNvPr id="75" name="object 51">
            <a:extLst>
              <a:ext uri="{FF2B5EF4-FFF2-40B4-BE49-F238E27FC236}">
                <a16:creationId xmlns:a16="http://schemas.microsoft.com/office/drawing/2014/main" id="{DE3B4DBD-ADBD-420D-AC41-06E5084D6CC9}"/>
              </a:ext>
            </a:extLst>
          </p:cNvPr>
          <p:cNvGrpSpPr/>
          <p:nvPr/>
        </p:nvGrpSpPr>
        <p:grpSpPr>
          <a:xfrm>
            <a:off x="4649266" y="5023328"/>
            <a:ext cx="2708910" cy="548005"/>
            <a:chOff x="669611" y="6483640"/>
            <a:chExt cx="2708910" cy="548005"/>
          </a:xfrm>
        </p:grpSpPr>
        <p:sp>
          <p:nvSpPr>
            <p:cNvPr id="76" name="object 52">
              <a:extLst>
                <a:ext uri="{FF2B5EF4-FFF2-40B4-BE49-F238E27FC236}">
                  <a16:creationId xmlns:a16="http://schemas.microsoft.com/office/drawing/2014/main" id="{4003B1BB-8656-4675-BA2B-43FFF4AB92AF}"/>
                </a:ext>
              </a:extLst>
            </p:cNvPr>
            <p:cNvSpPr/>
            <p:nvPr/>
          </p:nvSpPr>
          <p:spPr>
            <a:xfrm>
              <a:off x="669611" y="648744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24296" y="0"/>
                  </a:moveTo>
                  <a:lnTo>
                    <a:pt x="19047" y="0"/>
                  </a:lnTo>
                  <a:lnTo>
                    <a:pt x="13798" y="0"/>
                  </a:lnTo>
                  <a:lnTo>
                    <a:pt x="9312" y="1865"/>
                  </a:lnTo>
                  <a:lnTo>
                    <a:pt x="1860" y="9292"/>
                  </a:lnTo>
                  <a:lnTo>
                    <a:pt x="0" y="13780"/>
                  </a:lnTo>
                  <a:lnTo>
                    <a:pt x="0" y="24300"/>
                  </a:lnTo>
                  <a:lnTo>
                    <a:pt x="1860" y="28807"/>
                  </a:lnTo>
                  <a:lnTo>
                    <a:pt x="9312" y="36238"/>
                  </a:lnTo>
                  <a:lnTo>
                    <a:pt x="13798" y="38102"/>
                  </a:lnTo>
                  <a:lnTo>
                    <a:pt x="24296" y="38102"/>
                  </a:lnTo>
                  <a:lnTo>
                    <a:pt x="28784" y="36238"/>
                  </a:lnTo>
                  <a:lnTo>
                    <a:pt x="36236" y="28807"/>
                  </a:lnTo>
                  <a:lnTo>
                    <a:pt x="38098" y="24300"/>
                  </a:lnTo>
                  <a:lnTo>
                    <a:pt x="38098" y="13780"/>
                  </a:lnTo>
                  <a:lnTo>
                    <a:pt x="36236" y="9292"/>
                  </a:lnTo>
                  <a:lnTo>
                    <a:pt x="28784" y="1865"/>
                  </a:lnTo>
                  <a:lnTo>
                    <a:pt x="2429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53">
              <a:extLst>
                <a:ext uri="{FF2B5EF4-FFF2-40B4-BE49-F238E27FC236}">
                  <a16:creationId xmlns:a16="http://schemas.microsoft.com/office/drawing/2014/main" id="{02BB1A5D-E1FF-4DEB-89AA-B4C94F10FBB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9611" y="6483640"/>
              <a:ext cx="2708677" cy="547629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7978830" y="5106802"/>
            <a:ext cx="35524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25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бюджетных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мест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endParaRPr lang="ru-RU" sz="3000" b="1" dirty="0">
              <a:cs typeface="Adobe Devanagari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01964" y="1850058"/>
            <a:ext cx="37224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Century Gothic" panose="020B0502020202020204" pitchFamily="34" charset="0"/>
              </a:rPr>
              <a:t>Квалификация: </a:t>
            </a:r>
            <a:r>
              <a:rPr lang="ru-RU" sz="1200" dirty="0" smtClean="0">
                <a:latin typeface="Century Gothic" panose="020B0502020202020204" pitchFamily="34" charset="0"/>
              </a:rPr>
              <a:t>Техник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Форма обучения: </a:t>
            </a:r>
            <a:r>
              <a:rPr lang="ru-RU" sz="1200" dirty="0" smtClean="0">
                <a:latin typeface="Century Gothic" panose="020B0502020202020204" pitchFamily="34" charset="0"/>
              </a:rPr>
              <a:t>Очная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Основа обучения: </a:t>
            </a:r>
            <a:r>
              <a:rPr lang="ru-RU" sz="1200" dirty="0" smtClean="0">
                <a:latin typeface="Century Gothic" panose="020B0502020202020204" pitchFamily="34" charset="0"/>
              </a:rPr>
              <a:t>Бюджетная, внебюджетная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Срок обучения на базе 9 классов:</a:t>
            </a:r>
          </a:p>
          <a:p>
            <a:r>
              <a:rPr lang="ru-RU" sz="1200" dirty="0">
                <a:latin typeface="Century Gothic" panose="020B0502020202020204" pitchFamily="34" charset="0"/>
              </a:rPr>
              <a:t>2</a:t>
            </a:r>
            <a:r>
              <a:rPr lang="ru-RU" sz="1200" dirty="0" smtClean="0">
                <a:latin typeface="Century Gothic" panose="020B0502020202020204" pitchFamily="34" charset="0"/>
              </a:rPr>
              <a:t> года 10 месяцев</a:t>
            </a:r>
            <a:endParaRPr lang="ru-RU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9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>
            <a:extLst>
              <a:ext uri="{FF2B5EF4-FFF2-40B4-BE49-F238E27FC236}">
                <a16:creationId xmlns:a16="http://schemas.microsoft.com/office/drawing/2014/main" id="{D970CA43-E1BF-4CAE-8B88-E036D536230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33042" y="0"/>
            <a:ext cx="1255347" cy="6858000"/>
          </a:xfrm>
          <a:prstGeom prst="rect">
            <a:avLst/>
          </a:prstGeom>
          <a:effectLst/>
        </p:spPr>
      </p:pic>
      <p:pic>
        <p:nvPicPr>
          <p:cNvPr id="6" name="object 278">
            <a:extLst>
              <a:ext uri="{FF2B5EF4-FFF2-40B4-BE49-F238E27FC236}">
                <a16:creationId xmlns:a16="http://schemas.microsoft.com/office/drawing/2014/main" id="{128DB196-57E5-4318-8D58-6F032E0F87D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96000" cy="540766"/>
          </a:xfrm>
          <a:prstGeom prst="rect">
            <a:avLst/>
          </a:prstGeom>
        </p:spPr>
      </p:pic>
      <p:pic>
        <p:nvPicPr>
          <p:cNvPr id="7" name="object 5">
            <a:extLst>
              <a:ext uri="{FF2B5EF4-FFF2-40B4-BE49-F238E27FC236}">
                <a16:creationId xmlns:a16="http://schemas.microsoft.com/office/drawing/2014/main" id="{915F85C1-189D-4BA0-A223-1A11C8C5DDC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-39220"/>
            <a:ext cx="6096000" cy="575022"/>
          </a:xfrm>
          <a:prstGeom prst="rect">
            <a:avLst/>
          </a:prstGeom>
        </p:spPr>
      </p:pic>
      <p:grpSp>
        <p:nvGrpSpPr>
          <p:cNvPr id="8" name="object 284">
            <a:extLst>
              <a:ext uri="{FF2B5EF4-FFF2-40B4-BE49-F238E27FC236}">
                <a16:creationId xmlns:a16="http://schemas.microsoft.com/office/drawing/2014/main" id="{E98CFAF8-37C6-4073-9C75-22B4FD507089}"/>
              </a:ext>
            </a:extLst>
          </p:cNvPr>
          <p:cNvGrpSpPr/>
          <p:nvPr/>
        </p:nvGrpSpPr>
        <p:grpSpPr>
          <a:xfrm>
            <a:off x="0" y="5036748"/>
            <a:ext cx="4434272" cy="1814129"/>
            <a:chOff x="0" y="6102381"/>
            <a:chExt cx="4942840" cy="1457960"/>
          </a:xfrm>
        </p:grpSpPr>
        <p:sp>
          <p:nvSpPr>
            <p:cNvPr id="9" name="object 287">
              <a:extLst>
                <a:ext uri="{FF2B5EF4-FFF2-40B4-BE49-F238E27FC236}">
                  <a16:creationId xmlns:a16="http://schemas.microsoft.com/office/drawing/2014/main" id="{2351E8DE-0AD0-4A37-8BDA-560BEBF50948}"/>
                </a:ext>
              </a:extLst>
            </p:cNvPr>
            <p:cNvSpPr/>
            <p:nvPr/>
          </p:nvSpPr>
          <p:spPr>
            <a:xfrm>
              <a:off x="0" y="6102381"/>
              <a:ext cx="4942840" cy="1457960"/>
            </a:xfrm>
            <a:custGeom>
              <a:avLst/>
              <a:gdLst/>
              <a:ahLst/>
              <a:cxnLst/>
              <a:rect l="l" t="t" r="r" b="b"/>
              <a:pathLst>
                <a:path w="4942840" h="1457959">
                  <a:moveTo>
                    <a:pt x="0" y="0"/>
                  </a:moveTo>
                  <a:lnTo>
                    <a:pt x="0" y="1457623"/>
                  </a:lnTo>
                  <a:lnTo>
                    <a:pt x="4942726" y="14576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288">
              <a:extLst>
                <a:ext uri="{FF2B5EF4-FFF2-40B4-BE49-F238E27FC236}">
                  <a16:creationId xmlns:a16="http://schemas.microsoft.com/office/drawing/2014/main" id="{A6039D2B-0C5D-405D-9831-74994A1755D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142807"/>
              <a:ext cx="4218017" cy="1417197"/>
            </a:xfrm>
            <a:prstGeom prst="rect">
              <a:avLst/>
            </a:prstGeom>
          </p:spPr>
        </p:pic>
      </p:grpSp>
      <p:grpSp>
        <p:nvGrpSpPr>
          <p:cNvPr id="11" name="object 34">
            <a:extLst>
              <a:ext uri="{FF2B5EF4-FFF2-40B4-BE49-F238E27FC236}">
                <a16:creationId xmlns:a16="http://schemas.microsoft.com/office/drawing/2014/main" id="{1BDFA465-A000-4DD5-A50B-BDF67B16D324}"/>
              </a:ext>
            </a:extLst>
          </p:cNvPr>
          <p:cNvGrpSpPr/>
          <p:nvPr/>
        </p:nvGrpSpPr>
        <p:grpSpPr>
          <a:xfrm>
            <a:off x="696781" y="736587"/>
            <a:ext cx="1198880" cy="1148080"/>
            <a:chOff x="7978850" y="279387"/>
            <a:chExt cx="1198880" cy="1148080"/>
          </a:xfrm>
        </p:grpSpPr>
        <p:sp>
          <p:nvSpPr>
            <p:cNvPr id="12" name="object 35">
              <a:extLst>
                <a:ext uri="{FF2B5EF4-FFF2-40B4-BE49-F238E27FC236}">
                  <a16:creationId xmlns:a16="http://schemas.microsoft.com/office/drawing/2014/main" id="{44892345-ED17-4E22-9C33-F655636B9DC6}"/>
                </a:ext>
              </a:extLst>
            </p:cNvPr>
            <p:cNvSpPr/>
            <p:nvPr/>
          </p:nvSpPr>
          <p:spPr>
            <a:xfrm>
              <a:off x="7978850" y="279387"/>
              <a:ext cx="1198880" cy="491490"/>
            </a:xfrm>
            <a:custGeom>
              <a:avLst/>
              <a:gdLst/>
              <a:ahLst/>
              <a:cxnLst/>
              <a:rect l="l" t="t" r="r" b="b"/>
              <a:pathLst>
                <a:path w="1198879" h="491490">
                  <a:moveTo>
                    <a:pt x="1198397" y="0"/>
                  </a:moveTo>
                  <a:lnTo>
                    <a:pt x="0" y="0"/>
                  </a:lnTo>
                  <a:lnTo>
                    <a:pt x="0" y="491464"/>
                  </a:lnTo>
                  <a:lnTo>
                    <a:pt x="1198397" y="491464"/>
                  </a:lnTo>
                  <a:lnTo>
                    <a:pt x="1198397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36">
              <a:extLst>
                <a:ext uri="{FF2B5EF4-FFF2-40B4-BE49-F238E27FC236}">
                  <a16:creationId xmlns:a16="http://schemas.microsoft.com/office/drawing/2014/main" id="{F34BCD66-08CD-4196-B78F-D6A31756A3DC}"/>
                </a:ext>
              </a:extLst>
            </p:cNvPr>
            <p:cNvSpPr/>
            <p:nvPr/>
          </p:nvSpPr>
          <p:spPr>
            <a:xfrm>
              <a:off x="8006613" y="311962"/>
              <a:ext cx="1129030" cy="1115695"/>
            </a:xfrm>
            <a:custGeom>
              <a:avLst/>
              <a:gdLst/>
              <a:ahLst/>
              <a:cxnLst/>
              <a:rect l="l" t="t" r="r" b="b"/>
              <a:pathLst>
                <a:path w="1129029" h="1115695">
                  <a:moveTo>
                    <a:pt x="1128522" y="0"/>
                  </a:moveTo>
                  <a:lnTo>
                    <a:pt x="0" y="0"/>
                  </a:lnTo>
                  <a:lnTo>
                    <a:pt x="0" y="1115339"/>
                  </a:lnTo>
                  <a:lnTo>
                    <a:pt x="1128522" y="1115339"/>
                  </a:lnTo>
                  <a:lnTo>
                    <a:pt x="1128522" y="0"/>
                  </a:lnTo>
                  <a:close/>
                </a:path>
              </a:pathLst>
            </a:custGeom>
            <a:solidFill>
              <a:srgbClr val="00030A">
                <a:alpha val="39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7">
              <a:extLst>
                <a:ext uri="{FF2B5EF4-FFF2-40B4-BE49-F238E27FC236}">
                  <a16:creationId xmlns:a16="http://schemas.microsoft.com/office/drawing/2014/main" id="{1059763E-6D63-4964-BD01-5CBFB231C1ED}"/>
                </a:ext>
              </a:extLst>
            </p:cNvPr>
            <p:cNvSpPr/>
            <p:nvPr/>
          </p:nvSpPr>
          <p:spPr>
            <a:xfrm>
              <a:off x="8033168" y="338518"/>
              <a:ext cx="1075690" cy="1062355"/>
            </a:xfrm>
            <a:custGeom>
              <a:avLst/>
              <a:gdLst/>
              <a:ahLst/>
              <a:cxnLst/>
              <a:rect l="l" t="t" r="r" b="b"/>
              <a:pathLst>
                <a:path w="1075690" h="1062355">
                  <a:moveTo>
                    <a:pt x="1075423" y="0"/>
                  </a:moveTo>
                  <a:lnTo>
                    <a:pt x="0" y="0"/>
                  </a:lnTo>
                  <a:lnTo>
                    <a:pt x="0" y="1062227"/>
                  </a:lnTo>
                  <a:lnTo>
                    <a:pt x="1075423" y="1062227"/>
                  </a:lnTo>
                  <a:lnTo>
                    <a:pt x="10754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38">
              <a:extLst>
                <a:ext uri="{FF2B5EF4-FFF2-40B4-BE49-F238E27FC236}">
                  <a16:creationId xmlns:a16="http://schemas.microsoft.com/office/drawing/2014/main" id="{DA7A4691-FFD3-4371-84AF-0A789BC73FE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1446" y="420201"/>
              <a:ext cx="898859" cy="898859"/>
            </a:xfrm>
            <a:prstGeom prst="rect">
              <a:avLst/>
            </a:prstGeom>
          </p:spPr>
        </p:pic>
      </p:grpSp>
      <p:grpSp>
        <p:nvGrpSpPr>
          <p:cNvPr id="16" name="object 44">
            <a:extLst>
              <a:ext uri="{FF2B5EF4-FFF2-40B4-BE49-F238E27FC236}">
                <a16:creationId xmlns:a16="http://schemas.microsoft.com/office/drawing/2014/main" id="{DE43453F-01DE-4EAC-B67C-6B9E40891FBD}"/>
              </a:ext>
            </a:extLst>
          </p:cNvPr>
          <p:cNvGrpSpPr/>
          <p:nvPr/>
        </p:nvGrpSpPr>
        <p:grpSpPr>
          <a:xfrm>
            <a:off x="819070" y="1985987"/>
            <a:ext cx="939800" cy="191770"/>
            <a:chOff x="8101139" y="1528787"/>
            <a:chExt cx="939800" cy="191770"/>
          </a:xfrm>
        </p:grpSpPr>
        <p:pic>
          <p:nvPicPr>
            <p:cNvPr id="17" name="object 45">
              <a:extLst>
                <a:ext uri="{FF2B5EF4-FFF2-40B4-BE49-F238E27FC236}">
                  <a16:creationId xmlns:a16="http://schemas.microsoft.com/office/drawing/2014/main" id="{8E4EC941-28C5-49A0-9A1D-79DD72E09E8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01139" y="1528787"/>
              <a:ext cx="268986" cy="191503"/>
            </a:xfrm>
            <a:prstGeom prst="rect">
              <a:avLst/>
            </a:prstGeom>
          </p:spPr>
        </p:pic>
        <p:sp>
          <p:nvSpPr>
            <p:cNvPr id="18" name="object 46">
              <a:extLst>
                <a:ext uri="{FF2B5EF4-FFF2-40B4-BE49-F238E27FC236}">
                  <a16:creationId xmlns:a16="http://schemas.microsoft.com/office/drawing/2014/main" id="{F6295EF3-71B4-4A1C-9621-3113BD214B64}"/>
                </a:ext>
              </a:extLst>
            </p:cNvPr>
            <p:cNvSpPr/>
            <p:nvPr/>
          </p:nvSpPr>
          <p:spPr>
            <a:xfrm>
              <a:off x="8394001" y="1680159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69">
                  <a:moveTo>
                    <a:pt x="24803" y="0"/>
                  </a:moveTo>
                  <a:lnTo>
                    <a:pt x="19430" y="0"/>
                  </a:lnTo>
                  <a:lnTo>
                    <a:pt x="14058" y="0"/>
                  </a:lnTo>
                  <a:lnTo>
                    <a:pt x="9486" y="1866"/>
                  </a:lnTo>
                  <a:lnTo>
                    <a:pt x="1904" y="9410"/>
                  </a:lnTo>
                  <a:lnTo>
                    <a:pt x="0" y="13982"/>
                  </a:lnTo>
                  <a:lnTo>
                    <a:pt x="0" y="24765"/>
                  </a:lnTo>
                  <a:lnTo>
                    <a:pt x="1904" y="29337"/>
                  </a:lnTo>
                  <a:lnTo>
                    <a:pt x="9486" y="36969"/>
                  </a:lnTo>
                  <a:lnTo>
                    <a:pt x="14058" y="38862"/>
                  </a:lnTo>
                  <a:lnTo>
                    <a:pt x="24803" y="38862"/>
                  </a:lnTo>
                  <a:lnTo>
                    <a:pt x="29375" y="36969"/>
                  </a:lnTo>
                  <a:lnTo>
                    <a:pt x="36956" y="29337"/>
                  </a:lnTo>
                  <a:lnTo>
                    <a:pt x="38861" y="24765"/>
                  </a:lnTo>
                  <a:lnTo>
                    <a:pt x="38861" y="13982"/>
                  </a:lnTo>
                  <a:lnTo>
                    <a:pt x="36956" y="9410"/>
                  </a:lnTo>
                  <a:lnTo>
                    <a:pt x="29375" y="1866"/>
                  </a:lnTo>
                  <a:lnTo>
                    <a:pt x="24803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47">
              <a:extLst>
                <a:ext uri="{FF2B5EF4-FFF2-40B4-BE49-F238E27FC236}">
                  <a16:creationId xmlns:a16="http://schemas.microsoft.com/office/drawing/2014/main" id="{2FAB69B1-15F7-4D02-A880-648BF814E5B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56212" y="1528787"/>
              <a:ext cx="266935" cy="191503"/>
            </a:xfrm>
            <a:prstGeom prst="rect">
              <a:avLst/>
            </a:prstGeom>
          </p:spPr>
        </p:pic>
        <p:sp>
          <p:nvSpPr>
            <p:cNvPr id="20" name="object 48">
              <a:extLst>
                <a:ext uri="{FF2B5EF4-FFF2-40B4-BE49-F238E27FC236}">
                  <a16:creationId xmlns:a16="http://schemas.microsoft.com/office/drawing/2014/main" id="{4AC0519F-D205-4BC9-B974-25D40FB91719}"/>
                </a:ext>
              </a:extLst>
            </p:cNvPr>
            <p:cNvSpPr/>
            <p:nvPr/>
          </p:nvSpPr>
          <p:spPr>
            <a:xfrm>
              <a:off x="8749563" y="1680159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69">
                  <a:moveTo>
                    <a:pt x="24803" y="0"/>
                  </a:moveTo>
                  <a:lnTo>
                    <a:pt x="19430" y="0"/>
                  </a:lnTo>
                  <a:lnTo>
                    <a:pt x="14046" y="0"/>
                  </a:lnTo>
                  <a:lnTo>
                    <a:pt x="9474" y="1866"/>
                  </a:lnTo>
                  <a:lnTo>
                    <a:pt x="1904" y="9410"/>
                  </a:lnTo>
                  <a:lnTo>
                    <a:pt x="0" y="13982"/>
                  </a:lnTo>
                  <a:lnTo>
                    <a:pt x="0" y="24765"/>
                  </a:lnTo>
                  <a:lnTo>
                    <a:pt x="1904" y="29337"/>
                  </a:lnTo>
                  <a:lnTo>
                    <a:pt x="9474" y="36969"/>
                  </a:lnTo>
                  <a:lnTo>
                    <a:pt x="14046" y="38862"/>
                  </a:lnTo>
                  <a:lnTo>
                    <a:pt x="24803" y="38862"/>
                  </a:lnTo>
                  <a:lnTo>
                    <a:pt x="29375" y="36969"/>
                  </a:lnTo>
                  <a:lnTo>
                    <a:pt x="36956" y="29337"/>
                  </a:lnTo>
                  <a:lnTo>
                    <a:pt x="38861" y="24765"/>
                  </a:lnTo>
                  <a:lnTo>
                    <a:pt x="38861" y="13982"/>
                  </a:lnTo>
                  <a:lnTo>
                    <a:pt x="36956" y="9410"/>
                  </a:lnTo>
                  <a:lnTo>
                    <a:pt x="29375" y="1866"/>
                  </a:lnTo>
                  <a:lnTo>
                    <a:pt x="24803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9">
              <a:extLst>
                <a:ext uri="{FF2B5EF4-FFF2-40B4-BE49-F238E27FC236}">
                  <a16:creationId xmlns:a16="http://schemas.microsoft.com/office/drawing/2014/main" id="{722B4A50-C3CF-458E-8FAC-120244482B2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11761" y="1528787"/>
              <a:ext cx="127997" cy="191503"/>
            </a:xfrm>
            <a:prstGeom prst="rect">
              <a:avLst/>
            </a:prstGeom>
          </p:spPr>
        </p:pic>
        <p:pic>
          <p:nvPicPr>
            <p:cNvPr id="22" name="object 50">
              <a:extLst>
                <a:ext uri="{FF2B5EF4-FFF2-40B4-BE49-F238E27FC236}">
                  <a16:creationId xmlns:a16="http://schemas.microsoft.com/office/drawing/2014/main" id="{1CC87A5A-020D-4A90-9C45-C0551234B3E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68460" y="1533359"/>
              <a:ext cx="72135" cy="182372"/>
            </a:xfrm>
            <a:prstGeom prst="rect">
              <a:avLst/>
            </a:prstGeom>
          </p:spPr>
        </p:pic>
      </p:grpSp>
      <p:pic>
        <p:nvPicPr>
          <p:cNvPr id="23" name="object 39">
            <a:extLst>
              <a:ext uri="{FF2B5EF4-FFF2-40B4-BE49-F238E27FC236}">
                <a16:creationId xmlns:a16="http://schemas.microsoft.com/office/drawing/2014/main" id="{02755341-46CC-4D93-8F55-2EE2EE1EE18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96781" y="2405826"/>
            <a:ext cx="2544013" cy="492963"/>
          </a:xfrm>
          <a:prstGeom prst="rect">
            <a:avLst/>
          </a:prstGeom>
        </p:spPr>
      </p:pic>
      <p:pic>
        <p:nvPicPr>
          <p:cNvPr id="29" name="object 52">
            <a:extLst>
              <a:ext uri="{FF2B5EF4-FFF2-40B4-BE49-F238E27FC236}">
                <a16:creationId xmlns:a16="http://schemas.microsoft.com/office/drawing/2014/main" id="{9C45E924-E0DD-4529-8E89-ADBF68E71784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644089" y="1112356"/>
            <a:ext cx="325584" cy="87000"/>
          </a:xfrm>
          <a:prstGeom prst="rect">
            <a:avLst/>
          </a:prstGeom>
        </p:spPr>
      </p:pic>
      <p:pic>
        <p:nvPicPr>
          <p:cNvPr id="30" name="object 53">
            <a:extLst>
              <a:ext uri="{FF2B5EF4-FFF2-40B4-BE49-F238E27FC236}">
                <a16:creationId xmlns:a16="http://schemas.microsoft.com/office/drawing/2014/main" id="{65D8DE18-6401-4651-A270-58DD2A243695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053898" y="1112912"/>
            <a:ext cx="124297" cy="79078"/>
          </a:xfrm>
          <a:prstGeom prst="rect">
            <a:avLst/>
          </a:prstGeom>
        </p:spPr>
      </p:pic>
      <p:pic>
        <p:nvPicPr>
          <p:cNvPr id="31" name="object 54">
            <a:extLst>
              <a:ext uri="{FF2B5EF4-FFF2-40B4-BE49-F238E27FC236}">
                <a16:creationId xmlns:a16="http://schemas.microsoft.com/office/drawing/2014/main" id="{F4717566-EB1D-4F8D-9EF2-F0E109F3F179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236313" y="1084761"/>
            <a:ext cx="490077" cy="107230"/>
          </a:xfrm>
          <a:prstGeom prst="rect">
            <a:avLst/>
          </a:prstGeom>
        </p:spPr>
      </p:pic>
      <p:grpSp>
        <p:nvGrpSpPr>
          <p:cNvPr id="32" name="object 55">
            <a:extLst>
              <a:ext uri="{FF2B5EF4-FFF2-40B4-BE49-F238E27FC236}">
                <a16:creationId xmlns:a16="http://schemas.microsoft.com/office/drawing/2014/main" id="{8F549B24-3331-4B5C-9FE0-4D22A8D978FE}"/>
              </a:ext>
            </a:extLst>
          </p:cNvPr>
          <p:cNvGrpSpPr/>
          <p:nvPr/>
        </p:nvGrpSpPr>
        <p:grpSpPr>
          <a:xfrm>
            <a:off x="4339701" y="1084334"/>
            <a:ext cx="5114509" cy="4674739"/>
            <a:chOff x="8022183" y="2118893"/>
            <a:chExt cx="4813935" cy="4196715"/>
          </a:xfrm>
        </p:grpSpPr>
        <p:pic>
          <p:nvPicPr>
            <p:cNvPr id="33" name="object 56">
              <a:extLst>
                <a:ext uri="{FF2B5EF4-FFF2-40B4-BE49-F238E27FC236}">
                  <a16:creationId xmlns:a16="http://schemas.microsoft.com/office/drawing/2014/main" id="{987501B1-6B81-4707-984D-C51596F03799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97982" y="2118893"/>
              <a:ext cx="209524" cy="96647"/>
            </a:xfrm>
            <a:prstGeom prst="rect">
              <a:avLst/>
            </a:prstGeom>
          </p:spPr>
        </p:pic>
        <p:pic>
          <p:nvPicPr>
            <p:cNvPr id="34" name="object 57">
              <a:extLst>
                <a:ext uri="{FF2B5EF4-FFF2-40B4-BE49-F238E27FC236}">
                  <a16:creationId xmlns:a16="http://schemas.microsoft.com/office/drawing/2014/main" id="{FA814C47-8EA1-4922-9501-1F0DBE80723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22183" y="2119274"/>
              <a:ext cx="4813452" cy="4195735"/>
            </a:xfrm>
            <a:prstGeom prst="rect">
              <a:avLst/>
            </a:prstGeom>
          </p:spPr>
        </p:pic>
      </p:grpSp>
      <p:pic>
        <p:nvPicPr>
          <p:cNvPr id="35" name="object 58">
            <a:extLst>
              <a:ext uri="{FF2B5EF4-FFF2-40B4-BE49-F238E27FC236}">
                <a16:creationId xmlns:a16="http://schemas.microsoft.com/office/drawing/2014/main" id="{219240BB-DC55-4AFD-B81E-9655DF374A2B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356357" y="5836009"/>
            <a:ext cx="5059053" cy="778825"/>
          </a:xfrm>
          <a:prstGeom prst="rect">
            <a:avLst/>
          </a:prstGeom>
        </p:spPr>
      </p:pic>
      <p:pic>
        <p:nvPicPr>
          <p:cNvPr id="37" name="object 32">
            <a:extLst>
              <a:ext uri="{FF2B5EF4-FFF2-40B4-BE49-F238E27FC236}">
                <a16:creationId xmlns:a16="http://schemas.microsoft.com/office/drawing/2014/main" id="{AD318493-B00E-4B11-8A1D-7F7487BA2C11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907542" y="1112356"/>
            <a:ext cx="2708758" cy="5223652"/>
          </a:xfrm>
          <a:prstGeom prst="rect">
            <a:avLst/>
          </a:prstGeom>
        </p:spPr>
      </p:pic>
      <p:sp>
        <p:nvSpPr>
          <p:cNvPr id="39" name="object 51">
            <a:extLst>
              <a:ext uri="{FF2B5EF4-FFF2-40B4-BE49-F238E27FC236}">
                <a16:creationId xmlns:a16="http://schemas.microsoft.com/office/drawing/2014/main" id="{547881F0-5583-48FA-AF74-81B427B6848F}"/>
              </a:ext>
            </a:extLst>
          </p:cNvPr>
          <p:cNvSpPr/>
          <p:nvPr/>
        </p:nvSpPr>
        <p:spPr>
          <a:xfrm>
            <a:off x="5474745" y="1140964"/>
            <a:ext cx="65405" cy="8255"/>
          </a:xfrm>
          <a:custGeom>
            <a:avLst/>
            <a:gdLst/>
            <a:ahLst/>
            <a:cxnLst/>
            <a:rect l="l" t="t" r="r" b="b"/>
            <a:pathLst>
              <a:path w="65404" h="8255">
                <a:moveTo>
                  <a:pt x="65024" y="0"/>
                </a:moveTo>
                <a:lnTo>
                  <a:pt x="0" y="0"/>
                </a:lnTo>
                <a:lnTo>
                  <a:pt x="0" y="8000"/>
                </a:lnTo>
                <a:lnTo>
                  <a:pt x="65024" y="8000"/>
                </a:lnTo>
                <a:lnTo>
                  <a:pt x="6502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604699" y="4307754"/>
            <a:ext cx="359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entury Gothic" panose="020B0502020202020204" pitchFamily="34" charset="0"/>
                <a:cs typeface="Adobe Devanagari" pitchFamily="18" charset="0"/>
              </a:rPr>
              <a:t>30 платных мест </a:t>
            </a:r>
            <a:endParaRPr lang="ru-RU" sz="2400" b="1" dirty="0">
              <a:latin typeface="Century Gothic" panose="020B0502020202020204" pitchFamily="34" charset="0"/>
              <a:cs typeface="Adobe Devanagari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1073" y="2974560"/>
            <a:ext cx="2876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Century Gothic" panose="020B0502020202020204" pitchFamily="34" charset="0"/>
              </a:rPr>
              <a:t>Квалификация: </a:t>
            </a:r>
            <a:r>
              <a:rPr lang="ru-RU" sz="1200" dirty="0" smtClean="0">
                <a:latin typeface="Century Gothic" panose="020B0502020202020204" pitchFamily="34" charset="0"/>
              </a:rPr>
              <a:t>Бухгалтер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Форма обучения: </a:t>
            </a:r>
            <a:r>
              <a:rPr lang="ru-RU" sz="1200" dirty="0" smtClean="0">
                <a:latin typeface="Century Gothic" panose="020B0502020202020204" pitchFamily="34" charset="0"/>
              </a:rPr>
              <a:t>Очная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Основа обучения: </a:t>
            </a:r>
            <a:r>
              <a:rPr lang="ru-RU" sz="1200" dirty="0" smtClean="0">
                <a:latin typeface="Century Gothic" panose="020B0502020202020204" pitchFamily="34" charset="0"/>
              </a:rPr>
              <a:t>Внебюджетная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Срок обучения на базе 9 классов:</a:t>
            </a:r>
          </a:p>
          <a:p>
            <a:r>
              <a:rPr lang="ru-RU" sz="1200" dirty="0">
                <a:latin typeface="Century Gothic" panose="020B0502020202020204" pitchFamily="34" charset="0"/>
              </a:rPr>
              <a:t>2</a:t>
            </a:r>
            <a:r>
              <a:rPr lang="ru-RU" sz="1200" dirty="0" smtClean="0">
                <a:latin typeface="Century Gothic" panose="020B0502020202020204" pitchFamily="34" charset="0"/>
              </a:rPr>
              <a:t> года 10 месяцев</a:t>
            </a:r>
            <a:endParaRPr lang="ru-RU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object 2">
            <a:extLst>
              <a:ext uri="{FF2B5EF4-FFF2-40B4-BE49-F238E27FC236}">
                <a16:creationId xmlns:a16="http://schemas.microsoft.com/office/drawing/2014/main" id="{DC00255F-2BBC-4E23-9576-4BA9950A3168}"/>
              </a:ext>
            </a:extLst>
          </p:cNvPr>
          <p:cNvGrpSpPr/>
          <p:nvPr/>
        </p:nvGrpSpPr>
        <p:grpSpPr>
          <a:xfrm>
            <a:off x="-1" y="0"/>
            <a:ext cx="12238719" cy="6858000"/>
            <a:chOff x="0" y="0"/>
            <a:chExt cx="7506540" cy="7560558"/>
          </a:xfrm>
        </p:grpSpPr>
        <p:pic>
          <p:nvPicPr>
            <p:cNvPr id="182" name="object 3">
              <a:extLst>
                <a:ext uri="{FF2B5EF4-FFF2-40B4-BE49-F238E27FC236}">
                  <a16:creationId xmlns:a16="http://schemas.microsoft.com/office/drawing/2014/main" id="{2F8467E5-B1F3-4C83-B6E4-C7ABB33B8C9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06004" cy="7560005"/>
            </a:xfrm>
            <a:prstGeom prst="rect">
              <a:avLst/>
            </a:prstGeom>
          </p:spPr>
        </p:pic>
        <p:sp>
          <p:nvSpPr>
            <p:cNvPr id="183" name="object 4">
              <a:extLst>
                <a:ext uri="{FF2B5EF4-FFF2-40B4-BE49-F238E27FC236}">
                  <a16:creationId xmlns:a16="http://schemas.microsoft.com/office/drawing/2014/main" id="{605DB601-DF19-41F4-B9B1-C55C9F44A7A8}"/>
                </a:ext>
              </a:extLst>
            </p:cNvPr>
            <p:cNvSpPr/>
            <p:nvPr/>
          </p:nvSpPr>
          <p:spPr>
            <a:xfrm>
              <a:off x="4899698" y="6656430"/>
              <a:ext cx="2606675" cy="903605"/>
            </a:xfrm>
            <a:custGeom>
              <a:avLst/>
              <a:gdLst/>
              <a:ahLst/>
              <a:cxnLst/>
              <a:rect l="l" t="t" r="r" b="b"/>
              <a:pathLst>
                <a:path w="2606675" h="903604">
                  <a:moveTo>
                    <a:pt x="0" y="0"/>
                  </a:moveTo>
                  <a:lnTo>
                    <a:pt x="1468" y="903574"/>
                  </a:lnTo>
                  <a:lnTo>
                    <a:pt x="2606306" y="903574"/>
                  </a:lnTo>
                  <a:lnTo>
                    <a:pt x="2606306" y="864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82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5">
              <a:extLst>
                <a:ext uri="{FF2B5EF4-FFF2-40B4-BE49-F238E27FC236}">
                  <a16:creationId xmlns:a16="http://schemas.microsoft.com/office/drawing/2014/main" id="{4F604A36-60E2-406A-9A9C-8DC6EEAABD86}"/>
                </a:ext>
              </a:extLst>
            </p:cNvPr>
            <p:cNvSpPr/>
            <p:nvPr/>
          </p:nvSpPr>
          <p:spPr>
            <a:xfrm>
              <a:off x="2181059" y="6524637"/>
              <a:ext cx="5069205" cy="1035685"/>
            </a:xfrm>
            <a:custGeom>
              <a:avLst/>
              <a:gdLst/>
              <a:ahLst/>
              <a:cxnLst/>
              <a:rect l="l" t="t" r="r" b="b"/>
              <a:pathLst>
                <a:path w="5069205" h="1035684">
                  <a:moveTo>
                    <a:pt x="1812887" y="0"/>
                  </a:moveTo>
                  <a:lnTo>
                    <a:pt x="0" y="1035367"/>
                  </a:lnTo>
                  <a:lnTo>
                    <a:pt x="5068595" y="1035367"/>
                  </a:lnTo>
                  <a:lnTo>
                    <a:pt x="1812887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6">
              <a:extLst>
                <a:ext uri="{FF2B5EF4-FFF2-40B4-BE49-F238E27FC236}">
                  <a16:creationId xmlns:a16="http://schemas.microsoft.com/office/drawing/2014/main" id="{AC3E87BF-E3AB-4590-AAED-D1E834ECCEAD}"/>
                </a:ext>
              </a:extLst>
            </p:cNvPr>
            <p:cNvSpPr/>
            <p:nvPr/>
          </p:nvSpPr>
          <p:spPr>
            <a:xfrm>
              <a:off x="0" y="6077198"/>
              <a:ext cx="5028565" cy="1483360"/>
            </a:xfrm>
            <a:custGeom>
              <a:avLst/>
              <a:gdLst/>
              <a:ahLst/>
              <a:cxnLst/>
              <a:rect l="l" t="t" r="r" b="b"/>
              <a:pathLst>
                <a:path w="5028565" h="1483359">
                  <a:moveTo>
                    <a:pt x="0" y="0"/>
                  </a:moveTo>
                  <a:lnTo>
                    <a:pt x="0" y="1482807"/>
                  </a:lnTo>
                  <a:lnTo>
                    <a:pt x="5028122" y="1482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7">
              <a:extLst>
                <a:ext uri="{FF2B5EF4-FFF2-40B4-BE49-F238E27FC236}">
                  <a16:creationId xmlns:a16="http://schemas.microsoft.com/office/drawing/2014/main" id="{B97F9709-52D0-442B-8519-BE5D0EB758D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41827"/>
              <a:ext cx="4261119" cy="1418177"/>
            </a:xfrm>
            <a:prstGeom prst="rect">
              <a:avLst/>
            </a:prstGeom>
          </p:spPr>
        </p:pic>
        <p:sp>
          <p:nvSpPr>
            <p:cNvPr id="235" name="object 56">
              <a:extLst>
                <a:ext uri="{FF2B5EF4-FFF2-40B4-BE49-F238E27FC236}">
                  <a16:creationId xmlns:a16="http://schemas.microsoft.com/office/drawing/2014/main" id="{F88A0BD2-E868-446B-81CC-CCABA53664B9}"/>
                </a:ext>
              </a:extLst>
            </p:cNvPr>
            <p:cNvSpPr/>
            <p:nvPr/>
          </p:nvSpPr>
          <p:spPr>
            <a:xfrm>
              <a:off x="407064" y="900380"/>
              <a:ext cx="2177930" cy="500605"/>
            </a:xfrm>
            <a:custGeom>
              <a:avLst/>
              <a:gdLst/>
              <a:ahLst/>
              <a:cxnLst/>
              <a:rect l="l" t="t" r="r" b="b"/>
              <a:pathLst>
                <a:path w="1898014" h="281940">
                  <a:moveTo>
                    <a:pt x="202565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0" y="281940"/>
                  </a:lnTo>
                  <a:lnTo>
                    <a:pt x="54457" y="281940"/>
                  </a:lnTo>
                  <a:lnTo>
                    <a:pt x="54457" y="50800"/>
                  </a:lnTo>
                  <a:lnTo>
                    <a:pt x="148488" y="50800"/>
                  </a:lnTo>
                  <a:lnTo>
                    <a:pt x="148488" y="281940"/>
                  </a:lnTo>
                  <a:lnTo>
                    <a:pt x="202565" y="281940"/>
                  </a:lnTo>
                  <a:lnTo>
                    <a:pt x="202565" y="50800"/>
                  </a:lnTo>
                  <a:lnTo>
                    <a:pt x="202565" y="0"/>
                  </a:lnTo>
                  <a:close/>
                </a:path>
                <a:path w="1898014" h="281940">
                  <a:moveTo>
                    <a:pt x="515086" y="281559"/>
                  </a:moveTo>
                  <a:lnTo>
                    <a:pt x="492772" y="223583"/>
                  </a:lnTo>
                  <a:lnTo>
                    <a:pt x="472859" y="171856"/>
                  </a:lnTo>
                  <a:lnTo>
                    <a:pt x="435584" y="75018"/>
                  </a:lnTo>
                  <a:lnTo>
                    <a:pt x="417855" y="28943"/>
                  </a:lnTo>
                  <a:lnTo>
                    <a:pt x="417855" y="171856"/>
                  </a:lnTo>
                  <a:lnTo>
                    <a:pt x="341782" y="171856"/>
                  </a:lnTo>
                  <a:lnTo>
                    <a:pt x="379907" y="75018"/>
                  </a:lnTo>
                  <a:lnTo>
                    <a:pt x="417855" y="171856"/>
                  </a:lnTo>
                  <a:lnTo>
                    <a:pt x="417855" y="28943"/>
                  </a:lnTo>
                  <a:lnTo>
                    <a:pt x="406819" y="254"/>
                  </a:lnTo>
                  <a:lnTo>
                    <a:pt x="352882" y="254"/>
                  </a:lnTo>
                  <a:lnTo>
                    <a:pt x="243967" y="281559"/>
                  </a:lnTo>
                  <a:lnTo>
                    <a:pt x="299656" y="281559"/>
                  </a:lnTo>
                  <a:lnTo>
                    <a:pt x="322122" y="223583"/>
                  </a:lnTo>
                  <a:lnTo>
                    <a:pt x="437438" y="223583"/>
                  </a:lnTo>
                  <a:lnTo>
                    <a:pt x="459384" y="281559"/>
                  </a:lnTo>
                  <a:lnTo>
                    <a:pt x="515086" y="281559"/>
                  </a:lnTo>
                  <a:close/>
                </a:path>
                <a:path w="1898014" h="281940">
                  <a:moveTo>
                    <a:pt x="723582" y="81940"/>
                  </a:moveTo>
                  <a:lnTo>
                    <a:pt x="722845" y="69113"/>
                  </a:lnTo>
                  <a:lnTo>
                    <a:pt x="720648" y="57213"/>
                  </a:lnTo>
                  <a:lnTo>
                    <a:pt x="719010" y="52362"/>
                  </a:lnTo>
                  <a:lnTo>
                    <a:pt x="716965" y="46278"/>
                  </a:lnTo>
                  <a:lnTo>
                    <a:pt x="689292" y="13677"/>
                  </a:lnTo>
                  <a:lnTo>
                    <a:pt x="671868" y="6311"/>
                  </a:lnTo>
                  <a:lnTo>
                    <a:pt x="671868" y="81813"/>
                  </a:lnTo>
                  <a:lnTo>
                    <a:pt x="671868" y="88150"/>
                  </a:lnTo>
                  <a:lnTo>
                    <a:pt x="636104" y="110172"/>
                  </a:lnTo>
                  <a:lnTo>
                    <a:pt x="626745" y="110350"/>
                  </a:lnTo>
                  <a:lnTo>
                    <a:pt x="609574" y="110350"/>
                  </a:lnTo>
                  <a:lnTo>
                    <a:pt x="609574" y="52362"/>
                  </a:lnTo>
                  <a:lnTo>
                    <a:pt x="624789" y="52362"/>
                  </a:lnTo>
                  <a:lnTo>
                    <a:pt x="664705" y="62268"/>
                  </a:lnTo>
                  <a:lnTo>
                    <a:pt x="671868" y="81813"/>
                  </a:lnTo>
                  <a:lnTo>
                    <a:pt x="671868" y="6311"/>
                  </a:lnTo>
                  <a:lnTo>
                    <a:pt x="667842" y="5029"/>
                  </a:lnTo>
                  <a:lnTo>
                    <a:pt x="652830" y="2374"/>
                  </a:lnTo>
                  <a:lnTo>
                    <a:pt x="634606" y="787"/>
                  </a:lnTo>
                  <a:lnTo>
                    <a:pt x="613156" y="254"/>
                  </a:lnTo>
                  <a:lnTo>
                    <a:pt x="556285" y="254"/>
                  </a:lnTo>
                  <a:lnTo>
                    <a:pt x="556285" y="281559"/>
                  </a:lnTo>
                  <a:lnTo>
                    <a:pt x="609574" y="281559"/>
                  </a:lnTo>
                  <a:lnTo>
                    <a:pt x="609574" y="162458"/>
                  </a:lnTo>
                  <a:lnTo>
                    <a:pt x="628497" y="162191"/>
                  </a:lnTo>
                  <a:lnTo>
                    <a:pt x="678751" y="153530"/>
                  </a:lnTo>
                  <a:lnTo>
                    <a:pt x="714883" y="120561"/>
                  </a:lnTo>
                  <a:lnTo>
                    <a:pt x="722617" y="96062"/>
                  </a:lnTo>
                  <a:lnTo>
                    <a:pt x="723582" y="81940"/>
                  </a:lnTo>
                  <a:close/>
                </a:path>
                <a:path w="1898014" h="281940">
                  <a:moveTo>
                    <a:pt x="904201" y="0"/>
                  </a:moveTo>
                  <a:lnTo>
                    <a:pt x="748652" y="0"/>
                  </a:lnTo>
                  <a:lnTo>
                    <a:pt x="748652" y="53340"/>
                  </a:lnTo>
                  <a:lnTo>
                    <a:pt x="798410" y="53340"/>
                  </a:lnTo>
                  <a:lnTo>
                    <a:pt x="798410" y="281940"/>
                  </a:lnTo>
                  <a:lnTo>
                    <a:pt x="852868" y="281940"/>
                  </a:lnTo>
                  <a:lnTo>
                    <a:pt x="852868" y="53340"/>
                  </a:lnTo>
                  <a:lnTo>
                    <a:pt x="904201" y="53340"/>
                  </a:lnTo>
                  <a:lnTo>
                    <a:pt x="904201" y="0"/>
                  </a:lnTo>
                  <a:close/>
                </a:path>
                <a:path w="1898014" h="281940">
                  <a:moveTo>
                    <a:pt x="1142809" y="0"/>
                  </a:moveTo>
                  <a:lnTo>
                    <a:pt x="1088745" y="0"/>
                  </a:lnTo>
                  <a:lnTo>
                    <a:pt x="1088745" y="106680"/>
                  </a:lnTo>
                  <a:lnTo>
                    <a:pt x="994702" y="106680"/>
                  </a:lnTo>
                  <a:lnTo>
                    <a:pt x="994702" y="0"/>
                  </a:lnTo>
                  <a:lnTo>
                    <a:pt x="940244" y="0"/>
                  </a:lnTo>
                  <a:lnTo>
                    <a:pt x="940244" y="106680"/>
                  </a:lnTo>
                  <a:lnTo>
                    <a:pt x="940244" y="158750"/>
                  </a:lnTo>
                  <a:lnTo>
                    <a:pt x="940244" y="281940"/>
                  </a:lnTo>
                  <a:lnTo>
                    <a:pt x="994702" y="281940"/>
                  </a:lnTo>
                  <a:lnTo>
                    <a:pt x="994702" y="158750"/>
                  </a:lnTo>
                  <a:lnTo>
                    <a:pt x="1088745" y="158750"/>
                  </a:lnTo>
                  <a:lnTo>
                    <a:pt x="1088745" y="281940"/>
                  </a:lnTo>
                  <a:lnTo>
                    <a:pt x="1142809" y="281940"/>
                  </a:lnTo>
                  <a:lnTo>
                    <a:pt x="1142809" y="158750"/>
                  </a:lnTo>
                  <a:lnTo>
                    <a:pt x="1142809" y="106680"/>
                  </a:lnTo>
                  <a:lnTo>
                    <a:pt x="1142809" y="0"/>
                  </a:lnTo>
                  <a:close/>
                </a:path>
                <a:path w="1898014" h="281940">
                  <a:moveTo>
                    <a:pt x="1361097" y="0"/>
                  </a:moveTo>
                  <a:lnTo>
                    <a:pt x="1207516" y="0"/>
                  </a:lnTo>
                  <a:lnTo>
                    <a:pt x="1207516" y="53340"/>
                  </a:lnTo>
                  <a:lnTo>
                    <a:pt x="1207516" y="102870"/>
                  </a:lnTo>
                  <a:lnTo>
                    <a:pt x="1207516" y="154940"/>
                  </a:lnTo>
                  <a:lnTo>
                    <a:pt x="1207516" y="228600"/>
                  </a:lnTo>
                  <a:lnTo>
                    <a:pt x="1207516" y="281940"/>
                  </a:lnTo>
                  <a:lnTo>
                    <a:pt x="1361097" y="281940"/>
                  </a:lnTo>
                  <a:lnTo>
                    <a:pt x="1361097" y="228600"/>
                  </a:lnTo>
                  <a:lnTo>
                    <a:pt x="1260805" y="228600"/>
                  </a:lnTo>
                  <a:lnTo>
                    <a:pt x="1260805" y="154940"/>
                  </a:lnTo>
                  <a:lnTo>
                    <a:pt x="1361097" y="154940"/>
                  </a:lnTo>
                  <a:lnTo>
                    <a:pt x="1361097" y="102870"/>
                  </a:lnTo>
                  <a:lnTo>
                    <a:pt x="1260805" y="102870"/>
                  </a:lnTo>
                  <a:lnTo>
                    <a:pt x="1260805" y="53340"/>
                  </a:lnTo>
                  <a:lnTo>
                    <a:pt x="1361097" y="53340"/>
                  </a:lnTo>
                  <a:lnTo>
                    <a:pt x="1361097" y="0"/>
                  </a:lnTo>
                  <a:close/>
                </a:path>
                <a:path w="1898014" h="281940">
                  <a:moveTo>
                    <a:pt x="1577771" y="81940"/>
                  </a:moveTo>
                  <a:lnTo>
                    <a:pt x="1577035" y="69113"/>
                  </a:lnTo>
                  <a:lnTo>
                    <a:pt x="1574825" y="57213"/>
                  </a:lnTo>
                  <a:lnTo>
                    <a:pt x="1573187" y="52362"/>
                  </a:lnTo>
                  <a:lnTo>
                    <a:pt x="1571142" y="46278"/>
                  </a:lnTo>
                  <a:lnTo>
                    <a:pt x="1543469" y="13677"/>
                  </a:lnTo>
                  <a:lnTo>
                    <a:pt x="1526044" y="6299"/>
                  </a:lnTo>
                  <a:lnTo>
                    <a:pt x="1526044" y="81813"/>
                  </a:lnTo>
                  <a:lnTo>
                    <a:pt x="1526044" y="88150"/>
                  </a:lnTo>
                  <a:lnTo>
                    <a:pt x="1490281" y="110172"/>
                  </a:lnTo>
                  <a:lnTo>
                    <a:pt x="1480921" y="110350"/>
                  </a:lnTo>
                  <a:lnTo>
                    <a:pt x="1463751" y="110350"/>
                  </a:lnTo>
                  <a:lnTo>
                    <a:pt x="1463751" y="52362"/>
                  </a:lnTo>
                  <a:lnTo>
                    <a:pt x="1478965" y="52362"/>
                  </a:lnTo>
                  <a:lnTo>
                    <a:pt x="1518881" y="62268"/>
                  </a:lnTo>
                  <a:lnTo>
                    <a:pt x="1526044" y="81813"/>
                  </a:lnTo>
                  <a:lnTo>
                    <a:pt x="1526044" y="6299"/>
                  </a:lnTo>
                  <a:lnTo>
                    <a:pt x="1522018" y="5029"/>
                  </a:lnTo>
                  <a:lnTo>
                    <a:pt x="1507020" y="2374"/>
                  </a:lnTo>
                  <a:lnTo>
                    <a:pt x="1488795" y="787"/>
                  </a:lnTo>
                  <a:lnTo>
                    <a:pt x="1467345" y="254"/>
                  </a:lnTo>
                  <a:lnTo>
                    <a:pt x="1410462" y="254"/>
                  </a:lnTo>
                  <a:lnTo>
                    <a:pt x="1410462" y="281559"/>
                  </a:lnTo>
                  <a:lnTo>
                    <a:pt x="1463751" y="281559"/>
                  </a:lnTo>
                  <a:lnTo>
                    <a:pt x="1463751" y="162458"/>
                  </a:lnTo>
                  <a:lnTo>
                    <a:pt x="1482674" y="162191"/>
                  </a:lnTo>
                  <a:lnTo>
                    <a:pt x="1532928" y="153530"/>
                  </a:lnTo>
                  <a:lnTo>
                    <a:pt x="1569059" y="120561"/>
                  </a:lnTo>
                  <a:lnTo>
                    <a:pt x="1573301" y="110350"/>
                  </a:lnTo>
                  <a:lnTo>
                    <a:pt x="1573898" y="108940"/>
                  </a:lnTo>
                  <a:lnTo>
                    <a:pt x="1576793" y="96062"/>
                  </a:lnTo>
                  <a:lnTo>
                    <a:pt x="1577771" y="81940"/>
                  </a:lnTo>
                  <a:close/>
                </a:path>
                <a:path w="1898014" h="281940">
                  <a:moveTo>
                    <a:pt x="1805393" y="195897"/>
                  </a:moveTo>
                  <a:lnTo>
                    <a:pt x="1804377" y="181165"/>
                  </a:lnTo>
                  <a:lnTo>
                    <a:pt x="1801329" y="167538"/>
                  </a:lnTo>
                  <a:lnTo>
                    <a:pt x="1796249" y="155016"/>
                  </a:lnTo>
                  <a:lnTo>
                    <a:pt x="1795754" y="154228"/>
                  </a:lnTo>
                  <a:lnTo>
                    <a:pt x="1789137" y="143586"/>
                  </a:lnTo>
                  <a:lnTo>
                    <a:pt x="1780628" y="133642"/>
                  </a:lnTo>
                  <a:lnTo>
                    <a:pt x="1771370" y="125425"/>
                  </a:lnTo>
                  <a:lnTo>
                    <a:pt x="1761363" y="118948"/>
                  </a:lnTo>
                  <a:lnTo>
                    <a:pt x="1752511" y="115036"/>
                  </a:lnTo>
                  <a:lnTo>
                    <a:pt x="1752511" y="194259"/>
                  </a:lnTo>
                  <a:lnTo>
                    <a:pt x="1751799" y="203479"/>
                  </a:lnTo>
                  <a:lnTo>
                    <a:pt x="1711845" y="230124"/>
                  </a:lnTo>
                  <a:lnTo>
                    <a:pt x="1696542" y="230632"/>
                  </a:lnTo>
                  <a:lnTo>
                    <a:pt x="1683156" y="230632"/>
                  </a:lnTo>
                  <a:lnTo>
                    <a:pt x="1683156" y="154228"/>
                  </a:lnTo>
                  <a:lnTo>
                    <a:pt x="1694256" y="154228"/>
                  </a:lnTo>
                  <a:lnTo>
                    <a:pt x="1719745" y="156730"/>
                  </a:lnTo>
                  <a:lnTo>
                    <a:pt x="1737956" y="164236"/>
                  </a:lnTo>
                  <a:lnTo>
                    <a:pt x="1748866" y="176745"/>
                  </a:lnTo>
                  <a:lnTo>
                    <a:pt x="1752511" y="194259"/>
                  </a:lnTo>
                  <a:lnTo>
                    <a:pt x="1752511" y="115036"/>
                  </a:lnTo>
                  <a:lnTo>
                    <a:pt x="1710880" y="106921"/>
                  </a:lnTo>
                  <a:lnTo>
                    <a:pt x="1694840" y="106426"/>
                  </a:lnTo>
                  <a:lnTo>
                    <a:pt x="1683156" y="106426"/>
                  </a:lnTo>
                  <a:lnTo>
                    <a:pt x="1683156" y="254"/>
                  </a:lnTo>
                  <a:lnTo>
                    <a:pt x="1629867" y="254"/>
                  </a:lnTo>
                  <a:lnTo>
                    <a:pt x="1629867" y="281559"/>
                  </a:lnTo>
                  <a:lnTo>
                    <a:pt x="1708556" y="281559"/>
                  </a:lnTo>
                  <a:lnTo>
                    <a:pt x="1723758" y="281051"/>
                  </a:lnTo>
                  <a:lnTo>
                    <a:pt x="1768017" y="268376"/>
                  </a:lnTo>
                  <a:lnTo>
                    <a:pt x="1797532" y="234289"/>
                  </a:lnTo>
                  <a:lnTo>
                    <a:pt x="1804517" y="209791"/>
                  </a:lnTo>
                  <a:lnTo>
                    <a:pt x="1805393" y="195897"/>
                  </a:lnTo>
                  <a:close/>
                </a:path>
                <a:path w="1898014" h="281940">
                  <a:moveTo>
                    <a:pt x="1897862" y="254"/>
                  </a:moveTo>
                  <a:lnTo>
                    <a:pt x="1844573" y="254"/>
                  </a:lnTo>
                  <a:lnTo>
                    <a:pt x="1844573" y="281559"/>
                  </a:lnTo>
                  <a:lnTo>
                    <a:pt x="1897862" y="281559"/>
                  </a:lnTo>
                  <a:lnTo>
                    <a:pt x="1897862" y="254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57">
              <a:extLst>
                <a:ext uri="{FF2B5EF4-FFF2-40B4-BE49-F238E27FC236}">
                  <a16:creationId xmlns:a16="http://schemas.microsoft.com/office/drawing/2014/main" id="{445F19F3-8F1F-4E33-B3CD-287EE925594D}"/>
                </a:ext>
              </a:extLst>
            </p:cNvPr>
            <p:cNvSpPr/>
            <p:nvPr/>
          </p:nvSpPr>
          <p:spPr>
            <a:xfrm>
              <a:off x="252831" y="243445"/>
              <a:ext cx="1321469" cy="502084"/>
            </a:xfrm>
            <a:custGeom>
              <a:avLst/>
              <a:gdLst/>
              <a:ahLst/>
              <a:cxnLst/>
              <a:rect l="l" t="t" r="r" b="b"/>
              <a:pathLst>
                <a:path w="1066165" h="263525">
                  <a:moveTo>
                    <a:pt x="189407" y="88"/>
                  </a:moveTo>
                  <a:lnTo>
                    <a:pt x="138849" y="88"/>
                  </a:lnTo>
                  <a:lnTo>
                    <a:pt x="138849" y="99148"/>
                  </a:lnTo>
                  <a:lnTo>
                    <a:pt x="50927" y="99148"/>
                  </a:lnTo>
                  <a:lnTo>
                    <a:pt x="50927" y="88"/>
                  </a:lnTo>
                  <a:lnTo>
                    <a:pt x="0" y="88"/>
                  </a:lnTo>
                  <a:lnTo>
                    <a:pt x="0" y="99148"/>
                  </a:lnTo>
                  <a:lnTo>
                    <a:pt x="0" y="147408"/>
                  </a:lnTo>
                  <a:lnTo>
                    <a:pt x="0" y="262978"/>
                  </a:lnTo>
                  <a:lnTo>
                    <a:pt x="50927" y="262978"/>
                  </a:lnTo>
                  <a:lnTo>
                    <a:pt x="50927" y="147408"/>
                  </a:lnTo>
                  <a:lnTo>
                    <a:pt x="138849" y="147408"/>
                  </a:lnTo>
                  <a:lnTo>
                    <a:pt x="138849" y="262978"/>
                  </a:lnTo>
                  <a:lnTo>
                    <a:pt x="189407" y="262978"/>
                  </a:lnTo>
                  <a:lnTo>
                    <a:pt x="189407" y="147408"/>
                  </a:lnTo>
                  <a:lnTo>
                    <a:pt x="189407" y="99148"/>
                  </a:lnTo>
                  <a:lnTo>
                    <a:pt x="189407" y="88"/>
                  </a:lnTo>
                  <a:close/>
                </a:path>
                <a:path w="1066165" h="263525">
                  <a:moveTo>
                    <a:pt x="481660" y="263055"/>
                  </a:moveTo>
                  <a:lnTo>
                    <a:pt x="460781" y="208826"/>
                  </a:lnTo>
                  <a:lnTo>
                    <a:pt x="442175" y="160464"/>
                  </a:lnTo>
                  <a:lnTo>
                    <a:pt x="407327" y="69913"/>
                  </a:lnTo>
                  <a:lnTo>
                    <a:pt x="390740" y="26835"/>
                  </a:lnTo>
                  <a:lnTo>
                    <a:pt x="390740" y="160464"/>
                  </a:lnTo>
                  <a:lnTo>
                    <a:pt x="319595" y="160464"/>
                  </a:lnTo>
                  <a:lnTo>
                    <a:pt x="355257" y="69913"/>
                  </a:lnTo>
                  <a:lnTo>
                    <a:pt x="390740" y="160464"/>
                  </a:lnTo>
                  <a:lnTo>
                    <a:pt x="390740" y="26835"/>
                  </a:lnTo>
                  <a:lnTo>
                    <a:pt x="380415" y="0"/>
                  </a:lnTo>
                  <a:lnTo>
                    <a:pt x="329971" y="0"/>
                  </a:lnTo>
                  <a:lnTo>
                    <a:pt x="228130" y="263055"/>
                  </a:lnTo>
                  <a:lnTo>
                    <a:pt x="280212" y="263055"/>
                  </a:lnTo>
                  <a:lnTo>
                    <a:pt x="301218" y="208826"/>
                  </a:lnTo>
                  <a:lnTo>
                    <a:pt x="409054" y="208826"/>
                  </a:lnTo>
                  <a:lnTo>
                    <a:pt x="429577" y="263055"/>
                  </a:lnTo>
                  <a:lnTo>
                    <a:pt x="481660" y="263055"/>
                  </a:lnTo>
                  <a:close/>
                </a:path>
                <a:path w="1066165" h="263525">
                  <a:moveTo>
                    <a:pt x="814387" y="88"/>
                  </a:moveTo>
                  <a:lnTo>
                    <a:pt x="763460" y="88"/>
                  </a:lnTo>
                  <a:lnTo>
                    <a:pt x="763460" y="218528"/>
                  </a:lnTo>
                  <a:lnTo>
                    <a:pt x="692023" y="218528"/>
                  </a:lnTo>
                  <a:lnTo>
                    <a:pt x="692023" y="88"/>
                  </a:lnTo>
                  <a:lnTo>
                    <a:pt x="641464" y="88"/>
                  </a:lnTo>
                  <a:lnTo>
                    <a:pt x="641464" y="218528"/>
                  </a:lnTo>
                  <a:lnTo>
                    <a:pt x="571119" y="218528"/>
                  </a:lnTo>
                  <a:lnTo>
                    <a:pt x="571119" y="88"/>
                  </a:lnTo>
                  <a:lnTo>
                    <a:pt x="520192" y="88"/>
                  </a:lnTo>
                  <a:lnTo>
                    <a:pt x="520192" y="218528"/>
                  </a:lnTo>
                  <a:lnTo>
                    <a:pt x="520192" y="262978"/>
                  </a:lnTo>
                  <a:lnTo>
                    <a:pt x="814387" y="262978"/>
                  </a:lnTo>
                  <a:lnTo>
                    <a:pt x="814387" y="218528"/>
                  </a:lnTo>
                  <a:lnTo>
                    <a:pt x="814387" y="88"/>
                  </a:lnTo>
                  <a:close/>
                </a:path>
                <a:path w="1066165" h="263525">
                  <a:moveTo>
                    <a:pt x="1065669" y="0"/>
                  </a:moveTo>
                  <a:lnTo>
                    <a:pt x="1024140" y="0"/>
                  </a:lnTo>
                  <a:lnTo>
                    <a:pt x="923505" y="170053"/>
                  </a:lnTo>
                  <a:lnTo>
                    <a:pt x="923505" y="0"/>
                  </a:lnTo>
                  <a:lnTo>
                    <a:pt x="873683" y="0"/>
                  </a:lnTo>
                  <a:lnTo>
                    <a:pt x="873683" y="263055"/>
                  </a:lnTo>
                  <a:lnTo>
                    <a:pt x="916736" y="263055"/>
                  </a:lnTo>
                  <a:lnTo>
                    <a:pt x="1015834" y="98374"/>
                  </a:lnTo>
                  <a:lnTo>
                    <a:pt x="1015834" y="263055"/>
                  </a:lnTo>
                  <a:lnTo>
                    <a:pt x="1065669" y="263055"/>
                  </a:lnTo>
                  <a:lnTo>
                    <a:pt x="10656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58">
              <a:extLst>
                <a:ext uri="{FF2B5EF4-FFF2-40B4-BE49-F238E27FC236}">
                  <a16:creationId xmlns:a16="http://schemas.microsoft.com/office/drawing/2014/main" id="{B7BE635A-9831-454F-B92D-14AC57EAE888}"/>
                </a:ext>
              </a:extLst>
            </p:cNvPr>
            <p:cNvSpPr/>
            <p:nvPr/>
          </p:nvSpPr>
          <p:spPr>
            <a:xfrm>
              <a:off x="4124530" y="0"/>
              <a:ext cx="3382010" cy="1122680"/>
            </a:xfrm>
            <a:custGeom>
              <a:avLst/>
              <a:gdLst/>
              <a:ahLst/>
              <a:cxnLst/>
              <a:rect l="l" t="t" r="r" b="b"/>
              <a:pathLst>
                <a:path w="3382009" h="1122680">
                  <a:moveTo>
                    <a:pt x="3381474" y="0"/>
                  </a:moveTo>
                  <a:lnTo>
                    <a:pt x="0" y="0"/>
                  </a:lnTo>
                  <a:lnTo>
                    <a:pt x="3381474" y="1122172"/>
                  </a:lnTo>
                  <a:lnTo>
                    <a:pt x="3381474" y="0"/>
                  </a:lnTo>
                  <a:close/>
                </a:path>
              </a:pathLst>
            </a:custGeom>
            <a:solidFill>
              <a:srgbClr val="231F20">
                <a:alpha val="82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0" name="object 8">
            <a:extLst>
              <a:ext uri="{FF2B5EF4-FFF2-40B4-BE49-F238E27FC236}">
                <a16:creationId xmlns:a16="http://schemas.microsoft.com/office/drawing/2014/main" id="{28351960-EB4A-4AF9-9D69-0CEDF3DAF3A0}"/>
              </a:ext>
            </a:extLst>
          </p:cNvPr>
          <p:cNvSpPr/>
          <p:nvPr/>
        </p:nvSpPr>
        <p:spPr>
          <a:xfrm>
            <a:off x="4653265" y="1710017"/>
            <a:ext cx="3350260" cy="3350260"/>
          </a:xfrm>
          <a:custGeom>
            <a:avLst/>
            <a:gdLst/>
            <a:ahLst/>
            <a:cxnLst/>
            <a:rect l="l" t="t" r="r" b="b"/>
            <a:pathLst>
              <a:path w="3350260" h="3350260">
                <a:moveTo>
                  <a:pt x="1674926" y="0"/>
                </a:moveTo>
                <a:lnTo>
                  <a:pt x="1723447" y="689"/>
                </a:lnTo>
                <a:lnTo>
                  <a:pt x="1771626" y="2744"/>
                </a:lnTo>
                <a:lnTo>
                  <a:pt x="1819444" y="6147"/>
                </a:lnTo>
                <a:lnTo>
                  <a:pt x="1866883" y="10880"/>
                </a:lnTo>
                <a:lnTo>
                  <a:pt x="1913924" y="16922"/>
                </a:lnTo>
                <a:lnTo>
                  <a:pt x="1960549" y="24256"/>
                </a:lnTo>
                <a:lnTo>
                  <a:pt x="2006738" y="32863"/>
                </a:lnTo>
                <a:lnTo>
                  <a:pt x="2052474" y="42725"/>
                </a:lnTo>
                <a:lnTo>
                  <a:pt x="2097737" y="53823"/>
                </a:lnTo>
                <a:lnTo>
                  <a:pt x="2142509" y="66137"/>
                </a:lnTo>
                <a:lnTo>
                  <a:pt x="2186772" y="79651"/>
                </a:lnTo>
                <a:lnTo>
                  <a:pt x="2230506" y="94344"/>
                </a:lnTo>
                <a:lnTo>
                  <a:pt x="2273694" y="110199"/>
                </a:lnTo>
                <a:lnTo>
                  <a:pt x="2316316" y="127197"/>
                </a:lnTo>
                <a:lnTo>
                  <a:pt x="2358353" y="145319"/>
                </a:lnTo>
                <a:lnTo>
                  <a:pt x="2399789" y="164546"/>
                </a:lnTo>
                <a:lnTo>
                  <a:pt x="2440602" y="184860"/>
                </a:lnTo>
                <a:lnTo>
                  <a:pt x="2480776" y="206243"/>
                </a:lnTo>
                <a:lnTo>
                  <a:pt x="2520291" y="228675"/>
                </a:lnTo>
                <a:lnTo>
                  <a:pt x="2559129" y="252138"/>
                </a:lnTo>
                <a:lnTo>
                  <a:pt x="2597271" y="276614"/>
                </a:lnTo>
                <a:lnTo>
                  <a:pt x="2634698" y="302083"/>
                </a:lnTo>
                <a:lnTo>
                  <a:pt x="2671393" y="328528"/>
                </a:lnTo>
                <a:lnTo>
                  <a:pt x="2707336" y="355929"/>
                </a:lnTo>
                <a:lnTo>
                  <a:pt x="2742508" y="384268"/>
                </a:lnTo>
                <a:lnTo>
                  <a:pt x="2776891" y="413526"/>
                </a:lnTo>
                <a:lnTo>
                  <a:pt x="2810467" y="443685"/>
                </a:lnTo>
                <a:lnTo>
                  <a:pt x="2843217" y="474726"/>
                </a:lnTo>
                <a:lnTo>
                  <a:pt x="2875122" y="506631"/>
                </a:lnTo>
                <a:lnTo>
                  <a:pt x="2906163" y="539380"/>
                </a:lnTo>
                <a:lnTo>
                  <a:pt x="2936322" y="572956"/>
                </a:lnTo>
                <a:lnTo>
                  <a:pt x="2965581" y="607339"/>
                </a:lnTo>
                <a:lnTo>
                  <a:pt x="2993920" y="642512"/>
                </a:lnTo>
                <a:lnTo>
                  <a:pt x="3021321" y="678454"/>
                </a:lnTo>
                <a:lnTo>
                  <a:pt x="3047766" y="715149"/>
                </a:lnTo>
                <a:lnTo>
                  <a:pt x="3073236" y="752576"/>
                </a:lnTo>
                <a:lnTo>
                  <a:pt x="3097712" y="790718"/>
                </a:lnTo>
                <a:lnTo>
                  <a:pt x="3121175" y="829556"/>
                </a:lnTo>
                <a:lnTo>
                  <a:pt x="3143607" y="869071"/>
                </a:lnTo>
                <a:lnTo>
                  <a:pt x="3164990" y="909245"/>
                </a:lnTo>
                <a:lnTo>
                  <a:pt x="3185304" y="950059"/>
                </a:lnTo>
                <a:lnTo>
                  <a:pt x="3204532" y="991494"/>
                </a:lnTo>
                <a:lnTo>
                  <a:pt x="3222654" y="1033532"/>
                </a:lnTo>
                <a:lnTo>
                  <a:pt x="3239652" y="1076154"/>
                </a:lnTo>
                <a:lnTo>
                  <a:pt x="3255507" y="1119341"/>
                </a:lnTo>
                <a:lnTo>
                  <a:pt x="3270200" y="1163076"/>
                </a:lnTo>
                <a:lnTo>
                  <a:pt x="3283714" y="1207339"/>
                </a:lnTo>
                <a:lnTo>
                  <a:pt x="3296029" y="1252111"/>
                </a:lnTo>
                <a:lnTo>
                  <a:pt x="3307127" y="1297375"/>
                </a:lnTo>
                <a:lnTo>
                  <a:pt x="3316989" y="1343111"/>
                </a:lnTo>
                <a:lnTo>
                  <a:pt x="3325596" y="1389300"/>
                </a:lnTo>
                <a:lnTo>
                  <a:pt x="3332930" y="1435925"/>
                </a:lnTo>
                <a:lnTo>
                  <a:pt x="3338973" y="1482967"/>
                </a:lnTo>
                <a:lnTo>
                  <a:pt x="3343705" y="1530406"/>
                </a:lnTo>
                <a:lnTo>
                  <a:pt x="3347108" y="1578225"/>
                </a:lnTo>
                <a:lnTo>
                  <a:pt x="3349164" y="1626405"/>
                </a:lnTo>
                <a:lnTo>
                  <a:pt x="3349853" y="1674926"/>
                </a:lnTo>
                <a:lnTo>
                  <a:pt x="3349164" y="1723447"/>
                </a:lnTo>
                <a:lnTo>
                  <a:pt x="3347108" y="1771626"/>
                </a:lnTo>
                <a:lnTo>
                  <a:pt x="3343705" y="1819444"/>
                </a:lnTo>
                <a:lnTo>
                  <a:pt x="3338973" y="1866883"/>
                </a:lnTo>
                <a:lnTo>
                  <a:pt x="3332930" y="1913924"/>
                </a:lnTo>
                <a:lnTo>
                  <a:pt x="3325596" y="1960549"/>
                </a:lnTo>
                <a:lnTo>
                  <a:pt x="3316989" y="2006738"/>
                </a:lnTo>
                <a:lnTo>
                  <a:pt x="3307127" y="2052473"/>
                </a:lnTo>
                <a:lnTo>
                  <a:pt x="3296029" y="2097736"/>
                </a:lnTo>
                <a:lnTo>
                  <a:pt x="3283714" y="2142508"/>
                </a:lnTo>
                <a:lnTo>
                  <a:pt x="3270200" y="2186771"/>
                </a:lnTo>
                <a:lnTo>
                  <a:pt x="3255507" y="2230505"/>
                </a:lnTo>
                <a:lnTo>
                  <a:pt x="3239652" y="2273692"/>
                </a:lnTo>
                <a:lnTo>
                  <a:pt x="3222654" y="2316314"/>
                </a:lnTo>
                <a:lnTo>
                  <a:pt x="3204532" y="2358351"/>
                </a:lnTo>
                <a:lnTo>
                  <a:pt x="3185304" y="2399786"/>
                </a:lnTo>
                <a:lnTo>
                  <a:pt x="3164990" y="2440599"/>
                </a:lnTo>
                <a:lnTo>
                  <a:pt x="3143607" y="2480773"/>
                </a:lnTo>
                <a:lnTo>
                  <a:pt x="3121175" y="2520288"/>
                </a:lnTo>
                <a:lnTo>
                  <a:pt x="3097712" y="2559125"/>
                </a:lnTo>
                <a:lnTo>
                  <a:pt x="3073236" y="2597267"/>
                </a:lnTo>
                <a:lnTo>
                  <a:pt x="3047766" y="2634694"/>
                </a:lnTo>
                <a:lnTo>
                  <a:pt x="3021321" y="2671388"/>
                </a:lnTo>
                <a:lnTo>
                  <a:pt x="2993920" y="2707331"/>
                </a:lnTo>
                <a:lnTo>
                  <a:pt x="2965581" y="2742503"/>
                </a:lnTo>
                <a:lnTo>
                  <a:pt x="2936322" y="2776886"/>
                </a:lnTo>
                <a:lnTo>
                  <a:pt x="2906163" y="2810461"/>
                </a:lnTo>
                <a:lnTo>
                  <a:pt x="2875122" y="2843211"/>
                </a:lnTo>
                <a:lnTo>
                  <a:pt x="2843217" y="2875115"/>
                </a:lnTo>
                <a:lnTo>
                  <a:pt x="2810467" y="2906156"/>
                </a:lnTo>
                <a:lnTo>
                  <a:pt x="2776891" y="2936315"/>
                </a:lnTo>
                <a:lnTo>
                  <a:pt x="2742508" y="2965573"/>
                </a:lnTo>
                <a:lnTo>
                  <a:pt x="2707336" y="2993912"/>
                </a:lnTo>
                <a:lnTo>
                  <a:pt x="2671393" y="3021313"/>
                </a:lnTo>
                <a:lnTo>
                  <a:pt x="2634698" y="3047758"/>
                </a:lnTo>
                <a:lnTo>
                  <a:pt x="2597271" y="3073227"/>
                </a:lnTo>
                <a:lnTo>
                  <a:pt x="2559129" y="3097703"/>
                </a:lnTo>
                <a:lnTo>
                  <a:pt x="2520291" y="3121166"/>
                </a:lnTo>
                <a:lnTo>
                  <a:pt x="2480776" y="3143598"/>
                </a:lnTo>
                <a:lnTo>
                  <a:pt x="2440602" y="3164980"/>
                </a:lnTo>
                <a:lnTo>
                  <a:pt x="2399789" y="3185294"/>
                </a:lnTo>
                <a:lnTo>
                  <a:pt x="2358353" y="3204521"/>
                </a:lnTo>
                <a:lnTo>
                  <a:pt x="2316316" y="3222643"/>
                </a:lnTo>
                <a:lnTo>
                  <a:pt x="2273694" y="3239641"/>
                </a:lnTo>
                <a:lnTo>
                  <a:pt x="2230506" y="3255496"/>
                </a:lnTo>
                <a:lnTo>
                  <a:pt x="2186772" y="3270189"/>
                </a:lnTo>
                <a:lnTo>
                  <a:pt x="2142509" y="3283702"/>
                </a:lnTo>
                <a:lnTo>
                  <a:pt x="2097737" y="3296017"/>
                </a:lnTo>
                <a:lnTo>
                  <a:pt x="2052474" y="3307115"/>
                </a:lnTo>
                <a:lnTo>
                  <a:pt x="2006738" y="3316977"/>
                </a:lnTo>
                <a:lnTo>
                  <a:pt x="1960549" y="3325584"/>
                </a:lnTo>
                <a:lnTo>
                  <a:pt x="1913924" y="3332918"/>
                </a:lnTo>
                <a:lnTo>
                  <a:pt x="1866883" y="3338960"/>
                </a:lnTo>
                <a:lnTo>
                  <a:pt x="1819444" y="3343692"/>
                </a:lnTo>
                <a:lnTo>
                  <a:pt x="1771626" y="3347096"/>
                </a:lnTo>
                <a:lnTo>
                  <a:pt x="1723447" y="3349151"/>
                </a:lnTo>
                <a:lnTo>
                  <a:pt x="1674926" y="3349840"/>
                </a:lnTo>
                <a:lnTo>
                  <a:pt x="1626405" y="3349151"/>
                </a:lnTo>
                <a:lnTo>
                  <a:pt x="1578225" y="3347096"/>
                </a:lnTo>
                <a:lnTo>
                  <a:pt x="1530406" y="3343692"/>
                </a:lnTo>
                <a:lnTo>
                  <a:pt x="1482967" y="3338960"/>
                </a:lnTo>
                <a:lnTo>
                  <a:pt x="1435925" y="3332918"/>
                </a:lnTo>
                <a:lnTo>
                  <a:pt x="1389300" y="3325584"/>
                </a:lnTo>
                <a:lnTo>
                  <a:pt x="1343111" y="3316977"/>
                </a:lnTo>
                <a:lnTo>
                  <a:pt x="1297375" y="3307115"/>
                </a:lnTo>
                <a:lnTo>
                  <a:pt x="1252111" y="3296017"/>
                </a:lnTo>
                <a:lnTo>
                  <a:pt x="1207339" y="3283702"/>
                </a:lnTo>
                <a:lnTo>
                  <a:pt x="1163076" y="3270189"/>
                </a:lnTo>
                <a:lnTo>
                  <a:pt x="1119341" y="3255496"/>
                </a:lnTo>
                <a:lnTo>
                  <a:pt x="1076154" y="3239641"/>
                </a:lnTo>
                <a:lnTo>
                  <a:pt x="1033532" y="3222643"/>
                </a:lnTo>
                <a:lnTo>
                  <a:pt x="991494" y="3204521"/>
                </a:lnTo>
                <a:lnTo>
                  <a:pt x="950059" y="3185294"/>
                </a:lnTo>
                <a:lnTo>
                  <a:pt x="909245" y="3164980"/>
                </a:lnTo>
                <a:lnTo>
                  <a:pt x="869071" y="3143598"/>
                </a:lnTo>
                <a:lnTo>
                  <a:pt x="829556" y="3121166"/>
                </a:lnTo>
                <a:lnTo>
                  <a:pt x="790718" y="3097703"/>
                </a:lnTo>
                <a:lnTo>
                  <a:pt x="752576" y="3073227"/>
                </a:lnTo>
                <a:lnTo>
                  <a:pt x="715149" y="3047758"/>
                </a:lnTo>
                <a:lnTo>
                  <a:pt x="678454" y="3021313"/>
                </a:lnTo>
                <a:lnTo>
                  <a:pt x="642512" y="2993912"/>
                </a:lnTo>
                <a:lnTo>
                  <a:pt x="607339" y="2965573"/>
                </a:lnTo>
                <a:lnTo>
                  <a:pt x="572956" y="2936315"/>
                </a:lnTo>
                <a:lnTo>
                  <a:pt x="539380" y="2906156"/>
                </a:lnTo>
                <a:lnTo>
                  <a:pt x="506631" y="2875115"/>
                </a:lnTo>
                <a:lnTo>
                  <a:pt x="474726" y="2843211"/>
                </a:lnTo>
                <a:lnTo>
                  <a:pt x="443685" y="2810461"/>
                </a:lnTo>
                <a:lnTo>
                  <a:pt x="413526" y="2776886"/>
                </a:lnTo>
                <a:lnTo>
                  <a:pt x="384268" y="2742503"/>
                </a:lnTo>
                <a:lnTo>
                  <a:pt x="355929" y="2707331"/>
                </a:lnTo>
                <a:lnTo>
                  <a:pt x="328528" y="2671388"/>
                </a:lnTo>
                <a:lnTo>
                  <a:pt x="302083" y="2634694"/>
                </a:lnTo>
                <a:lnTo>
                  <a:pt x="276614" y="2597267"/>
                </a:lnTo>
                <a:lnTo>
                  <a:pt x="252138" y="2559125"/>
                </a:lnTo>
                <a:lnTo>
                  <a:pt x="228675" y="2520288"/>
                </a:lnTo>
                <a:lnTo>
                  <a:pt x="206243" y="2480773"/>
                </a:lnTo>
                <a:lnTo>
                  <a:pt x="184860" y="2440599"/>
                </a:lnTo>
                <a:lnTo>
                  <a:pt x="164546" y="2399786"/>
                </a:lnTo>
                <a:lnTo>
                  <a:pt x="145319" y="2358351"/>
                </a:lnTo>
                <a:lnTo>
                  <a:pt x="127197" y="2316314"/>
                </a:lnTo>
                <a:lnTo>
                  <a:pt x="110199" y="2273692"/>
                </a:lnTo>
                <a:lnTo>
                  <a:pt x="94344" y="2230505"/>
                </a:lnTo>
                <a:lnTo>
                  <a:pt x="79651" y="2186771"/>
                </a:lnTo>
                <a:lnTo>
                  <a:pt x="66137" y="2142508"/>
                </a:lnTo>
                <a:lnTo>
                  <a:pt x="53823" y="2097736"/>
                </a:lnTo>
                <a:lnTo>
                  <a:pt x="42725" y="2052473"/>
                </a:lnTo>
                <a:lnTo>
                  <a:pt x="32863" y="2006738"/>
                </a:lnTo>
                <a:lnTo>
                  <a:pt x="24256" y="1960549"/>
                </a:lnTo>
                <a:lnTo>
                  <a:pt x="16922" y="1913924"/>
                </a:lnTo>
                <a:lnTo>
                  <a:pt x="10880" y="1866883"/>
                </a:lnTo>
                <a:lnTo>
                  <a:pt x="6147" y="1819444"/>
                </a:lnTo>
                <a:lnTo>
                  <a:pt x="2744" y="1771626"/>
                </a:lnTo>
                <a:lnTo>
                  <a:pt x="689" y="1723447"/>
                </a:lnTo>
                <a:lnTo>
                  <a:pt x="0" y="1674926"/>
                </a:lnTo>
                <a:lnTo>
                  <a:pt x="689" y="1626405"/>
                </a:lnTo>
                <a:lnTo>
                  <a:pt x="2744" y="1578225"/>
                </a:lnTo>
                <a:lnTo>
                  <a:pt x="6147" y="1530406"/>
                </a:lnTo>
                <a:lnTo>
                  <a:pt x="10880" y="1482967"/>
                </a:lnTo>
                <a:lnTo>
                  <a:pt x="16922" y="1435925"/>
                </a:lnTo>
                <a:lnTo>
                  <a:pt x="24256" y="1389300"/>
                </a:lnTo>
                <a:lnTo>
                  <a:pt x="32863" y="1343111"/>
                </a:lnTo>
                <a:lnTo>
                  <a:pt x="42725" y="1297375"/>
                </a:lnTo>
                <a:lnTo>
                  <a:pt x="53823" y="1252111"/>
                </a:lnTo>
                <a:lnTo>
                  <a:pt x="66137" y="1207339"/>
                </a:lnTo>
                <a:lnTo>
                  <a:pt x="79651" y="1163076"/>
                </a:lnTo>
                <a:lnTo>
                  <a:pt x="94344" y="1119341"/>
                </a:lnTo>
                <a:lnTo>
                  <a:pt x="110199" y="1076154"/>
                </a:lnTo>
                <a:lnTo>
                  <a:pt x="127197" y="1033532"/>
                </a:lnTo>
                <a:lnTo>
                  <a:pt x="145319" y="991494"/>
                </a:lnTo>
                <a:lnTo>
                  <a:pt x="164546" y="950059"/>
                </a:lnTo>
                <a:lnTo>
                  <a:pt x="184860" y="909245"/>
                </a:lnTo>
                <a:lnTo>
                  <a:pt x="206243" y="869071"/>
                </a:lnTo>
                <a:lnTo>
                  <a:pt x="228675" y="829556"/>
                </a:lnTo>
                <a:lnTo>
                  <a:pt x="252138" y="790718"/>
                </a:lnTo>
                <a:lnTo>
                  <a:pt x="276614" y="752576"/>
                </a:lnTo>
                <a:lnTo>
                  <a:pt x="302083" y="715149"/>
                </a:lnTo>
                <a:lnTo>
                  <a:pt x="328528" y="678454"/>
                </a:lnTo>
                <a:lnTo>
                  <a:pt x="355929" y="642512"/>
                </a:lnTo>
                <a:lnTo>
                  <a:pt x="384268" y="607339"/>
                </a:lnTo>
                <a:lnTo>
                  <a:pt x="413526" y="572956"/>
                </a:lnTo>
                <a:lnTo>
                  <a:pt x="443685" y="539380"/>
                </a:lnTo>
                <a:lnTo>
                  <a:pt x="474726" y="506631"/>
                </a:lnTo>
                <a:lnTo>
                  <a:pt x="506631" y="474726"/>
                </a:lnTo>
                <a:lnTo>
                  <a:pt x="539380" y="443685"/>
                </a:lnTo>
                <a:lnTo>
                  <a:pt x="572956" y="413526"/>
                </a:lnTo>
                <a:lnTo>
                  <a:pt x="607339" y="384268"/>
                </a:lnTo>
                <a:lnTo>
                  <a:pt x="642512" y="355929"/>
                </a:lnTo>
                <a:lnTo>
                  <a:pt x="678454" y="328528"/>
                </a:lnTo>
                <a:lnTo>
                  <a:pt x="715149" y="302083"/>
                </a:lnTo>
                <a:lnTo>
                  <a:pt x="752576" y="276614"/>
                </a:lnTo>
                <a:lnTo>
                  <a:pt x="790718" y="252138"/>
                </a:lnTo>
                <a:lnTo>
                  <a:pt x="829556" y="228675"/>
                </a:lnTo>
                <a:lnTo>
                  <a:pt x="869071" y="206243"/>
                </a:lnTo>
                <a:lnTo>
                  <a:pt x="909245" y="184860"/>
                </a:lnTo>
                <a:lnTo>
                  <a:pt x="950059" y="164546"/>
                </a:lnTo>
                <a:lnTo>
                  <a:pt x="991494" y="145319"/>
                </a:lnTo>
                <a:lnTo>
                  <a:pt x="1033532" y="127197"/>
                </a:lnTo>
                <a:lnTo>
                  <a:pt x="1076154" y="110199"/>
                </a:lnTo>
                <a:lnTo>
                  <a:pt x="1119341" y="94344"/>
                </a:lnTo>
                <a:lnTo>
                  <a:pt x="1163076" y="79651"/>
                </a:lnTo>
                <a:lnTo>
                  <a:pt x="1207339" y="66137"/>
                </a:lnTo>
                <a:lnTo>
                  <a:pt x="1252111" y="53823"/>
                </a:lnTo>
                <a:lnTo>
                  <a:pt x="1297375" y="42725"/>
                </a:lnTo>
                <a:lnTo>
                  <a:pt x="1343111" y="32863"/>
                </a:lnTo>
                <a:lnTo>
                  <a:pt x="1389300" y="24256"/>
                </a:lnTo>
                <a:lnTo>
                  <a:pt x="1435925" y="16922"/>
                </a:lnTo>
                <a:lnTo>
                  <a:pt x="1482967" y="10880"/>
                </a:lnTo>
                <a:lnTo>
                  <a:pt x="1530406" y="6147"/>
                </a:lnTo>
                <a:lnTo>
                  <a:pt x="1578225" y="2744"/>
                </a:lnTo>
                <a:lnTo>
                  <a:pt x="1626405" y="689"/>
                </a:lnTo>
                <a:lnTo>
                  <a:pt x="1674926" y="0"/>
                </a:lnTo>
                <a:close/>
              </a:path>
            </a:pathLst>
          </a:custGeom>
          <a:ln w="38098">
            <a:solidFill>
              <a:srgbClr val="F26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9">
            <a:extLst>
              <a:ext uri="{FF2B5EF4-FFF2-40B4-BE49-F238E27FC236}">
                <a16:creationId xmlns:a16="http://schemas.microsoft.com/office/drawing/2014/main" id="{CD3DF15C-B325-44F4-BCC6-60AD09F14B9A}"/>
              </a:ext>
            </a:extLst>
          </p:cNvPr>
          <p:cNvSpPr/>
          <p:nvPr/>
        </p:nvSpPr>
        <p:spPr>
          <a:xfrm>
            <a:off x="5158028" y="2214766"/>
            <a:ext cx="2340610" cy="2340610"/>
          </a:xfrm>
          <a:custGeom>
            <a:avLst/>
            <a:gdLst/>
            <a:ahLst/>
            <a:cxnLst/>
            <a:rect l="l" t="t" r="r" b="b"/>
            <a:pathLst>
              <a:path w="2340610" h="2340610">
                <a:moveTo>
                  <a:pt x="1170169" y="0"/>
                </a:moveTo>
                <a:lnTo>
                  <a:pt x="1121934" y="976"/>
                </a:lnTo>
                <a:lnTo>
                  <a:pt x="1074196" y="3879"/>
                </a:lnTo>
                <a:lnTo>
                  <a:pt x="1026993" y="8671"/>
                </a:lnTo>
                <a:lnTo>
                  <a:pt x="980361" y="15315"/>
                </a:lnTo>
                <a:lnTo>
                  <a:pt x="934338" y="23773"/>
                </a:lnTo>
                <a:lnTo>
                  <a:pt x="888963" y="34008"/>
                </a:lnTo>
                <a:lnTo>
                  <a:pt x="844272" y="45981"/>
                </a:lnTo>
                <a:lnTo>
                  <a:pt x="800304" y="59655"/>
                </a:lnTo>
                <a:lnTo>
                  <a:pt x="757096" y="74993"/>
                </a:lnTo>
                <a:lnTo>
                  <a:pt x="714685" y="91957"/>
                </a:lnTo>
                <a:lnTo>
                  <a:pt x="673110" y="110509"/>
                </a:lnTo>
                <a:lnTo>
                  <a:pt x="632408" y="130611"/>
                </a:lnTo>
                <a:lnTo>
                  <a:pt x="592616" y="152227"/>
                </a:lnTo>
                <a:lnTo>
                  <a:pt x="553773" y="175317"/>
                </a:lnTo>
                <a:lnTo>
                  <a:pt x="515915" y="199846"/>
                </a:lnTo>
                <a:lnTo>
                  <a:pt x="479081" y="225774"/>
                </a:lnTo>
                <a:lnTo>
                  <a:pt x="443308" y="253064"/>
                </a:lnTo>
                <a:lnTo>
                  <a:pt x="408634" y="281680"/>
                </a:lnTo>
                <a:lnTo>
                  <a:pt x="375097" y="311582"/>
                </a:lnTo>
                <a:lnTo>
                  <a:pt x="342733" y="342734"/>
                </a:lnTo>
                <a:lnTo>
                  <a:pt x="311582" y="375097"/>
                </a:lnTo>
                <a:lnTo>
                  <a:pt x="281679" y="408635"/>
                </a:lnTo>
                <a:lnTo>
                  <a:pt x="253064" y="443309"/>
                </a:lnTo>
                <a:lnTo>
                  <a:pt x="225774" y="479082"/>
                </a:lnTo>
                <a:lnTo>
                  <a:pt x="199845" y="515916"/>
                </a:lnTo>
                <a:lnTo>
                  <a:pt x="175317" y="553774"/>
                </a:lnTo>
                <a:lnTo>
                  <a:pt x="152227" y="592617"/>
                </a:lnTo>
                <a:lnTo>
                  <a:pt x="130611" y="632409"/>
                </a:lnTo>
                <a:lnTo>
                  <a:pt x="110509" y="673111"/>
                </a:lnTo>
                <a:lnTo>
                  <a:pt x="91957" y="714687"/>
                </a:lnTo>
                <a:lnTo>
                  <a:pt x="74993" y="757097"/>
                </a:lnTo>
                <a:lnTo>
                  <a:pt x="59655" y="800306"/>
                </a:lnTo>
                <a:lnTo>
                  <a:pt x="45981" y="844274"/>
                </a:lnTo>
                <a:lnTo>
                  <a:pt x="34008" y="888965"/>
                </a:lnTo>
                <a:lnTo>
                  <a:pt x="23773" y="934341"/>
                </a:lnTo>
                <a:lnTo>
                  <a:pt x="15315" y="980363"/>
                </a:lnTo>
                <a:lnTo>
                  <a:pt x="8671" y="1026996"/>
                </a:lnTo>
                <a:lnTo>
                  <a:pt x="3879" y="1074200"/>
                </a:lnTo>
                <a:lnTo>
                  <a:pt x="976" y="1121938"/>
                </a:lnTo>
                <a:lnTo>
                  <a:pt x="0" y="1170172"/>
                </a:lnTo>
                <a:lnTo>
                  <a:pt x="976" y="1218407"/>
                </a:lnTo>
                <a:lnTo>
                  <a:pt x="3879" y="1266145"/>
                </a:lnTo>
                <a:lnTo>
                  <a:pt x="8671" y="1313349"/>
                </a:lnTo>
                <a:lnTo>
                  <a:pt x="15315" y="1359980"/>
                </a:lnTo>
                <a:lnTo>
                  <a:pt x="23773" y="1406003"/>
                </a:lnTo>
                <a:lnTo>
                  <a:pt x="34008" y="1451378"/>
                </a:lnTo>
                <a:lnTo>
                  <a:pt x="45981" y="1496069"/>
                </a:lnTo>
                <a:lnTo>
                  <a:pt x="59655" y="1540037"/>
                </a:lnTo>
                <a:lnTo>
                  <a:pt x="74993" y="1583245"/>
                </a:lnTo>
                <a:lnTo>
                  <a:pt x="91957" y="1625656"/>
                </a:lnTo>
                <a:lnTo>
                  <a:pt x="110509" y="1667231"/>
                </a:lnTo>
                <a:lnTo>
                  <a:pt x="130611" y="1707933"/>
                </a:lnTo>
                <a:lnTo>
                  <a:pt x="152227" y="1747725"/>
                </a:lnTo>
                <a:lnTo>
                  <a:pt x="175317" y="1786569"/>
                </a:lnTo>
                <a:lnTo>
                  <a:pt x="199845" y="1824426"/>
                </a:lnTo>
                <a:lnTo>
                  <a:pt x="225774" y="1861260"/>
                </a:lnTo>
                <a:lnTo>
                  <a:pt x="253064" y="1897033"/>
                </a:lnTo>
                <a:lnTo>
                  <a:pt x="281679" y="1931707"/>
                </a:lnTo>
                <a:lnTo>
                  <a:pt x="311582" y="1965244"/>
                </a:lnTo>
                <a:lnTo>
                  <a:pt x="342733" y="1997608"/>
                </a:lnTo>
                <a:lnTo>
                  <a:pt x="375097" y="2028759"/>
                </a:lnTo>
                <a:lnTo>
                  <a:pt x="408634" y="2058662"/>
                </a:lnTo>
                <a:lnTo>
                  <a:pt x="443308" y="2087277"/>
                </a:lnTo>
                <a:lnTo>
                  <a:pt x="479081" y="2114567"/>
                </a:lnTo>
                <a:lnTo>
                  <a:pt x="515915" y="2140496"/>
                </a:lnTo>
                <a:lnTo>
                  <a:pt x="553773" y="2165024"/>
                </a:lnTo>
                <a:lnTo>
                  <a:pt x="592616" y="2188114"/>
                </a:lnTo>
                <a:lnTo>
                  <a:pt x="632408" y="2209730"/>
                </a:lnTo>
                <a:lnTo>
                  <a:pt x="673110" y="2229832"/>
                </a:lnTo>
                <a:lnTo>
                  <a:pt x="714685" y="2248384"/>
                </a:lnTo>
                <a:lnTo>
                  <a:pt x="757096" y="2265348"/>
                </a:lnTo>
                <a:lnTo>
                  <a:pt x="800304" y="2280686"/>
                </a:lnTo>
                <a:lnTo>
                  <a:pt x="844272" y="2294360"/>
                </a:lnTo>
                <a:lnTo>
                  <a:pt x="888963" y="2306333"/>
                </a:lnTo>
                <a:lnTo>
                  <a:pt x="934338" y="2316568"/>
                </a:lnTo>
                <a:lnTo>
                  <a:pt x="980361" y="2325026"/>
                </a:lnTo>
                <a:lnTo>
                  <a:pt x="1026993" y="2331670"/>
                </a:lnTo>
                <a:lnTo>
                  <a:pt x="1074196" y="2336462"/>
                </a:lnTo>
                <a:lnTo>
                  <a:pt x="1121934" y="2339365"/>
                </a:lnTo>
                <a:lnTo>
                  <a:pt x="1170169" y="2340342"/>
                </a:lnTo>
                <a:lnTo>
                  <a:pt x="1218402" y="2339365"/>
                </a:lnTo>
                <a:lnTo>
                  <a:pt x="1266140" y="2336462"/>
                </a:lnTo>
                <a:lnTo>
                  <a:pt x="1313343" y="2331670"/>
                </a:lnTo>
                <a:lnTo>
                  <a:pt x="1359974" y="2325026"/>
                </a:lnTo>
                <a:lnTo>
                  <a:pt x="1405996" y="2316568"/>
                </a:lnTo>
                <a:lnTo>
                  <a:pt x="1451371" y="2306333"/>
                </a:lnTo>
                <a:lnTo>
                  <a:pt x="1496061" y="2294360"/>
                </a:lnTo>
                <a:lnTo>
                  <a:pt x="1540029" y="2280686"/>
                </a:lnTo>
                <a:lnTo>
                  <a:pt x="1583237" y="2265348"/>
                </a:lnTo>
                <a:lnTo>
                  <a:pt x="1625647" y="2248384"/>
                </a:lnTo>
                <a:lnTo>
                  <a:pt x="1667222" y="2229832"/>
                </a:lnTo>
                <a:lnTo>
                  <a:pt x="1707924" y="2209730"/>
                </a:lnTo>
                <a:lnTo>
                  <a:pt x="1747715" y="2188114"/>
                </a:lnTo>
                <a:lnTo>
                  <a:pt x="1786558" y="2165024"/>
                </a:lnTo>
                <a:lnTo>
                  <a:pt x="1824416" y="2140496"/>
                </a:lnTo>
                <a:lnTo>
                  <a:pt x="1861249" y="2114567"/>
                </a:lnTo>
                <a:lnTo>
                  <a:pt x="1897022" y="2087277"/>
                </a:lnTo>
                <a:lnTo>
                  <a:pt x="1931696" y="2058662"/>
                </a:lnTo>
                <a:lnTo>
                  <a:pt x="1965233" y="2028759"/>
                </a:lnTo>
                <a:lnTo>
                  <a:pt x="1997596" y="1997608"/>
                </a:lnTo>
                <a:lnTo>
                  <a:pt x="2028748" y="1965244"/>
                </a:lnTo>
                <a:lnTo>
                  <a:pt x="2058650" y="1931707"/>
                </a:lnTo>
                <a:lnTo>
                  <a:pt x="2087265" y="1897033"/>
                </a:lnTo>
                <a:lnTo>
                  <a:pt x="2114555" y="1861260"/>
                </a:lnTo>
                <a:lnTo>
                  <a:pt x="2140483" y="1824426"/>
                </a:lnTo>
                <a:lnTo>
                  <a:pt x="2165012" y="1786569"/>
                </a:lnTo>
                <a:lnTo>
                  <a:pt x="2188102" y="1747725"/>
                </a:lnTo>
                <a:lnTo>
                  <a:pt x="2209717" y="1707933"/>
                </a:lnTo>
                <a:lnTo>
                  <a:pt x="2229820" y="1667231"/>
                </a:lnTo>
                <a:lnTo>
                  <a:pt x="2248372" y="1625656"/>
                </a:lnTo>
                <a:lnTo>
                  <a:pt x="2265335" y="1583245"/>
                </a:lnTo>
                <a:lnTo>
                  <a:pt x="2280673" y="1540037"/>
                </a:lnTo>
                <a:lnTo>
                  <a:pt x="2294347" y="1496069"/>
                </a:lnTo>
                <a:lnTo>
                  <a:pt x="2306321" y="1451378"/>
                </a:lnTo>
                <a:lnTo>
                  <a:pt x="2316555" y="1406003"/>
                </a:lnTo>
                <a:lnTo>
                  <a:pt x="2325013" y="1359980"/>
                </a:lnTo>
                <a:lnTo>
                  <a:pt x="2331657" y="1313349"/>
                </a:lnTo>
                <a:lnTo>
                  <a:pt x="2336450" y="1266145"/>
                </a:lnTo>
                <a:lnTo>
                  <a:pt x="2339353" y="1218407"/>
                </a:lnTo>
                <a:lnTo>
                  <a:pt x="2340329" y="1170172"/>
                </a:lnTo>
                <a:lnTo>
                  <a:pt x="2339353" y="1121938"/>
                </a:lnTo>
                <a:lnTo>
                  <a:pt x="2336450" y="1074200"/>
                </a:lnTo>
                <a:lnTo>
                  <a:pt x="2331657" y="1026996"/>
                </a:lnTo>
                <a:lnTo>
                  <a:pt x="2325013" y="980363"/>
                </a:lnTo>
                <a:lnTo>
                  <a:pt x="2316555" y="934341"/>
                </a:lnTo>
                <a:lnTo>
                  <a:pt x="2306321" y="888965"/>
                </a:lnTo>
                <a:lnTo>
                  <a:pt x="2294347" y="844274"/>
                </a:lnTo>
                <a:lnTo>
                  <a:pt x="2280673" y="800306"/>
                </a:lnTo>
                <a:lnTo>
                  <a:pt x="2265335" y="757097"/>
                </a:lnTo>
                <a:lnTo>
                  <a:pt x="2248372" y="714687"/>
                </a:lnTo>
                <a:lnTo>
                  <a:pt x="2229820" y="673111"/>
                </a:lnTo>
                <a:lnTo>
                  <a:pt x="2209717" y="632409"/>
                </a:lnTo>
                <a:lnTo>
                  <a:pt x="2188102" y="592617"/>
                </a:lnTo>
                <a:lnTo>
                  <a:pt x="2165012" y="553774"/>
                </a:lnTo>
                <a:lnTo>
                  <a:pt x="2140483" y="515916"/>
                </a:lnTo>
                <a:lnTo>
                  <a:pt x="2114555" y="479082"/>
                </a:lnTo>
                <a:lnTo>
                  <a:pt x="2087265" y="443309"/>
                </a:lnTo>
                <a:lnTo>
                  <a:pt x="2058650" y="408635"/>
                </a:lnTo>
                <a:lnTo>
                  <a:pt x="2028748" y="375097"/>
                </a:lnTo>
                <a:lnTo>
                  <a:pt x="1997596" y="342734"/>
                </a:lnTo>
                <a:lnTo>
                  <a:pt x="1965233" y="311582"/>
                </a:lnTo>
                <a:lnTo>
                  <a:pt x="1931696" y="281680"/>
                </a:lnTo>
                <a:lnTo>
                  <a:pt x="1897022" y="253064"/>
                </a:lnTo>
                <a:lnTo>
                  <a:pt x="1861249" y="225774"/>
                </a:lnTo>
                <a:lnTo>
                  <a:pt x="1824416" y="199846"/>
                </a:lnTo>
                <a:lnTo>
                  <a:pt x="1786558" y="175317"/>
                </a:lnTo>
                <a:lnTo>
                  <a:pt x="1747715" y="152227"/>
                </a:lnTo>
                <a:lnTo>
                  <a:pt x="1707924" y="130611"/>
                </a:lnTo>
                <a:lnTo>
                  <a:pt x="1667222" y="110509"/>
                </a:lnTo>
                <a:lnTo>
                  <a:pt x="1625647" y="91957"/>
                </a:lnTo>
                <a:lnTo>
                  <a:pt x="1583237" y="74993"/>
                </a:lnTo>
                <a:lnTo>
                  <a:pt x="1540029" y="59655"/>
                </a:lnTo>
                <a:lnTo>
                  <a:pt x="1496061" y="45981"/>
                </a:lnTo>
                <a:lnTo>
                  <a:pt x="1451371" y="34008"/>
                </a:lnTo>
                <a:lnTo>
                  <a:pt x="1405996" y="23773"/>
                </a:lnTo>
                <a:lnTo>
                  <a:pt x="1359974" y="15315"/>
                </a:lnTo>
                <a:lnTo>
                  <a:pt x="1313343" y="8671"/>
                </a:lnTo>
                <a:lnTo>
                  <a:pt x="1266140" y="3879"/>
                </a:lnTo>
                <a:lnTo>
                  <a:pt x="1218402" y="976"/>
                </a:lnTo>
                <a:lnTo>
                  <a:pt x="1170169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10">
            <a:extLst>
              <a:ext uri="{FF2B5EF4-FFF2-40B4-BE49-F238E27FC236}">
                <a16:creationId xmlns:a16="http://schemas.microsoft.com/office/drawing/2014/main" id="{0FAEE45D-5A7A-4887-A121-6ABC3285BE6E}"/>
              </a:ext>
            </a:extLst>
          </p:cNvPr>
          <p:cNvSpPr/>
          <p:nvPr/>
        </p:nvSpPr>
        <p:spPr>
          <a:xfrm>
            <a:off x="5158028" y="2214766"/>
            <a:ext cx="2340610" cy="2340610"/>
          </a:xfrm>
          <a:custGeom>
            <a:avLst/>
            <a:gdLst/>
            <a:ahLst/>
            <a:cxnLst/>
            <a:rect l="l" t="t" r="r" b="b"/>
            <a:pathLst>
              <a:path w="2340610" h="2340610">
                <a:moveTo>
                  <a:pt x="1170169" y="0"/>
                </a:moveTo>
                <a:lnTo>
                  <a:pt x="1218402" y="976"/>
                </a:lnTo>
                <a:lnTo>
                  <a:pt x="1266140" y="3879"/>
                </a:lnTo>
                <a:lnTo>
                  <a:pt x="1313343" y="8671"/>
                </a:lnTo>
                <a:lnTo>
                  <a:pt x="1359974" y="15315"/>
                </a:lnTo>
                <a:lnTo>
                  <a:pt x="1405996" y="23773"/>
                </a:lnTo>
                <a:lnTo>
                  <a:pt x="1451371" y="34008"/>
                </a:lnTo>
                <a:lnTo>
                  <a:pt x="1496061" y="45981"/>
                </a:lnTo>
                <a:lnTo>
                  <a:pt x="1540029" y="59655"/>
                </a:lnTo>
                <a:lnTo>
                  <a:pt x="1583237" y="74993"/>
                </a:lnTo>
                <a:lnTo>
                  <a:pt x="1625647" y="91957"/>
                </a:lnTo>
                <a:lnTo>
                  <a:pt x="1667222" y="110509"/>
                </a:lnTo>
                <a:lnTo>
                  <a:pt x="1707924" y="130611"/>
                </a:lnTo>
                <a:lnTo>
                  <a:pt x="1747715" y="152227"/>
                </a:lnTo>
                <a:lnTo>
                  <a:pt x="1786558" y="175317"/>
                </a:lnTo>
                <a:lnTo>
                  <a:pt x="1824416" y="199846"/>
                </a:lnTo>
                <a:lnTo>
                  <a:pt x="1861249" y="225774"/>
                </a:lnTo>
                <a:lnTo>
                  <a:pt x="1897022" y="253064"/>
                </a:lnTo>
                <a:lnTo>
                  <a:pt x="1931696" y="281680"/>
                </a:lnTo>
                <a:lnTo>
                  <a:pt x="1965233" y="311582"/>
                </a:lnTo>
                <a:lnTo>
                  <a:pt x="1997596" y="342734"/>
                </a:lnTo>
                <a:lnTo>
                  <a:pt x="2028748" y="375097"/>
                </a:lnTo>
                <a:lnTo>
                  <a:pt x="2058650" y="408635"/>
                </a:lnTo>
                <a:lnTo>
                  <a:pt x="2087265" y="443309"/>
                </a:lnTo>
                <a:lnTo>
                  <a:pt x="2114555" y="479082"/>
                </a:lnTo>
                <a:lnTo>
                  <a:pt x="2140483" y="515916"/>
                </a:lnTo>
                <a:lnTo>
                  <a:pt x="2165012" y="553774"/>
                </a:lnTo>
                <a:lnTo>
                  <a:pt x="2188102" y="592617"/>
                </a:lnTo>
                <a:lnTo>
                  <a:pt x="2209717" y="632409"/>
                </a:lnTo>
                <a:lnTo>
                  <a:pt x="2229820" y="673111"/>
                </a:lnTo>
                <a:lnTo>
                  <a:pt x="2248372" y="714687"/>
                </a:lnTo>
                <a:lnTo>
                  <a:pt x="2265335" y="757097"/>
                </a:lnTo>
                <a:lnTo>
                  <a:pt x="2280673" y="800306"/>
                </a:lnTo>
                <a:lnTo>
                  <a:pt x="2294347" y="844274"/>
                </a:lnTo>
                <a:lnTo>
                  <a:pt x="2306321" y="888965"/>
                </a:lnTo>
                <a:lnTo>
                  <a:pt x="2316555" y="934341"/>
                </a:lnTo>
                <a:lnTo>
                  <a:pt x="2325013" y="980363"/>
                </a:lnTo>
                <a:lnTo>
                  <a:pt x="2331657" y="1026996"/>
                </a:lnTo>
                <a:lnTo>
                  <a:pt x="2336450" y="1074200"/>
                </a:lnTo>
                <a:lnTo>
                  <a:pt x="2339353" y="1121938"/>
                </a:lnTo>
                <a:lnTo>
                  <a:pt x="2340329" y="1170172"/>
                </a:lnTo>
                <a:lnTo>
                  <a:pt x="2339353" y="1218407"/>
                </a:lnTo>
                <a:lnTo>
                  <a:pt x="2336450" y="1266145"/>
                </a:lnTo>
                <a:lnTo>
                  <a:pt x="2331657" y="1313349"/>
                </a:lnTo>
                <a:lnTo>
                  <a:pt x="2325013" y="1359980"/>
                </a:lnTo>
                <a:lnTo>
                  <a:pt x="2316555" y="1406003"/>
                </a:lnTo>
                <a:lnTo>
                  <a:pt x="2306321" y="1451378"/>
                </a:lnTo>
                <a:lnTo>
                  <a:pt x="2294347" y="1496069"/>
                </a:lnTo>
                <a:lnTo>
                  <a:pt x="2280673" y="1540037"/>
                </a:lnTo>
                <a:lnTo>
                  <a:pt x="2265335" y="1583245"/>
                </a:lnTo>
                <a:lnTo>
                  <a:pt x="2248372" y="1625656"/>
                </a:lnTo>
                <a:lnTo>
                  <a:pt x="2229820" y="1667231"/>
                </a:lnTo>
                <a:lnTo>
                  <a:pt x="2209717" y="1707933"/>
                </a:lnTo>
                <a:lnTo>
                  <a:pt x="2188102" y="1747725"/>
                </a:lnTo>
                <a:lnTo>
                  <a:pt x="2165012" y="1786569"/>
                </a:lnTo>
                <a:lnTo>
                  <a:pt x="2140483" y="1824426"/>
                </a:lnTo>
                <a:lnTo>
                  <a:pt x="2114555" y="1861260"/>
                </a:lnTo>
                <a:lnTo>
                  <a:pt x="2087265" y="1897033"/>
                </a:lnTo>
                <a:lnTo>
                  <a:pt x="2058650" y="1931707"/>
                </a:lnTo>
                <a:lnTo>
                  <a:pt x="2028748" y="1965244"/>
                </a:lnTo>
                <a:lnTo>
                  <a:pt x="1997596" y="1997608"/>
                </a:lnTo>
                <a:lnTo>
                  <a:pt x="1965233" y="2028759"/>
                </a:lnTo>
                <a:lnTo>
                  <a:pt x="1931696" y="2058662"/>
                </a:lnTo>
                <a:lnTo>
                  <a:pt x="1897022" y="2087277"/>
                </a:lnTo>
                <a:lnTo>
                  <a:pt x="1861249" y="2114567"/>
                </a:lnTo>
                <a:lnTo>
                  <a:pt x="1824416" y="2140496"/>
                </a:lnTo>
                <a:lnTo>
                  <a:pt x="1786558" y="2165024"/>
                </a:lnTo>
                <a:lnTo>
                  <a:pt x="1747715" y="2188114"/>
                </a:lnTo>
                <a:lnTo>
                  <a:pt x="1707924" y="2209730"/>
                </a:lnTo>
                <a:lnTo>
                  <a:pt x="1667222" y="2229832"/>
                </a:lnTo>
                <a:lnTo>
                  <a:pt x="1625647" y="2248384"/>
                </a:lnTo>
                <a:lnTo>
                  <a:pt x="1583237" y="2265348"/>
                </a:lnTo>
                <a:lnTo>
                  <a:pt x="1540029" y="2280686"/>
                </a:lnTo>
                <a:lnTo>
                  <a:pt x="1496061" y="2294360"/>
                </a:lnTo>
                <a:lnTo>
                  <a:pt x="1451371" y="2306333"/>
                </a:lnTo>
                <a:lnTo>
                  <a:pt x="1405996" y="2316568"/>
                </a:lnTo>
                <a:lnTo>
                  <a:pt x="1359974" y="2325026"/>
                </a:lnTo>
                <a:lnTo>
                  <a:pt x="1313343" y="2331670"/>
                </a:lnTo>
                <a:lnTo>
                  <a:pt x="1266140" y="2336462"/>
                </a:lnTo>
                <a:lnTo>
                  <a:pt x="1218402" y="2339365"/>
                </a:lnTo>
                <a:lnTo>
                  <a:pt x="1170169" y="2340342"/>
                </a:lnTo>
                <a:lnTo>
                  <a:pt x="1121934" y="2339365"/>
                </a:lnTo>
                <a:lnTo>
                  <a:pt x="1074196" y="2336462"/>
                </a:lnTo>
                <a:lnTo>
                  <a:pt x="1026993" y="2331670"/>
                </a:lnTo>
                <a:lnTo>
                  <a:pt x="980361" y="2325026"/>
                </a:lnTo>
                <a:lnTo>
                  <a:pt x="934338" y="2316568"/>
                </a:lnTo>
                <a:lnTo>
                  <a:pt x="888963" y="2306333"/>
                </a:lnTo>
                <a:lnTo>
                  <a:pt x="844272" y="2294360"/>
                </a:lnTo>
                <a:lnTo>
                  <a:pt x="800304" y="2280686"/>
                </a:lnTo>
                <a:lnTo>
                  <a:pt x="757096" y="2265348"/>
                </a:lnTo>
                <a:lnTo>
                  <a:pt x="714685" y="2248384"/>
                </a:lnTo>
                <a:lnTo>
                  <a:pt x="673110" y="2229832"/>
                </a:lnTo>
                <a:lnTo>
                  <a:pt x="632408" y="2209730"/>
                </a:lnTo>
                <a:lnTo>
                  <a:pt x="592616" y="2188114"/>
                </a:lnTo>
                <a:lnTo>
                  <a:pt x="553773" y="2165024"/>
                </a:lnTo>
                <a:lnTo>
                  <a:pt x="515915" y="2140496"/>
                </a:lnTo>
                <a:lnTo>
                  <a:pt x="479081" y="2114567"/>
                </a:lnTo>
                <a:lnTo>
                  <a:pt x="443308" y="2087277"/>
                </a:lnTo>
                <a:lnTo>
                  <a:pt x="408634" y="2058662"/>
                </a:lnTo>
                <a:lnTo>
                  <a:pt x="375097" y="2028759"/>
                </a:lnTo>
                <a:lnTo>
                  <a:pt x="342733" y="1997608"/>
                </a:lnTo>
                <a:lnTo>
                  <a:pt x="311582" y="1965244"/>
                </a:lnTo>
                <a:lnTo>
                  <a:pt x="281679" y="1931707"/>
                </a:lnTo>
                <a:lnTo>
                  <a:pt x="253064" y="1897033"/>
                </a:lnTo>
                <a:lnTo>
                  <a:pt x="225774" y="1861260"/>
                </a:lnTo>
                <a:lnTo>
                  <a:pt x="199845" y="1824426"/>
                </a:lnTo>
                <a:lnTo>
                  <a:pt x="175317" y="1786569"/>
                </a:lnTo>
                <a:lnTo>
                  <a:pt x="152227" y="1747725"/>
                </a:lnTo>
                <a:lnTo>
                  <a:pt x="130611" y="1707933"/>
                </a:lnTo>
                <a:lnTo>
                  <a:pt x="110509" y="1667231"/>
                </a:lnTo>
                <a:lnTo>
                  <a:pt x="91957" y="1625656"/>
                </a:lnTo>
                <a:lnTo>
                  <a:pt x="74993" y="1583245"/>
                </a:lnTo>
                <a:lnTo>
                  <a:pt x="59655" y="1540037"/>
                </a:lnTo>
                <a:lnTo>
                  <a:pt x="45981" y="1496069"/>
                </a:lnTo>
                <a:lnTo>
                  <a:pt x="34008" y="1451378"/>
                </a:lnTo>
                <a:lnTo>
                  <a:pt x="23773" y="1406003"/>
                </a:lnTo>
                <a:lnTo>
                  <a:pt x="15315" y="1359980"/>
                </a:lnTo>
                <a:lnTo>
                  <a:pt x="8671" y="1313349"/>
                </a:lnTo>
                <a:lnTo>
                  <a:pt x="3879" y="1266145"/>
                </a:lnTo>
                <a:lnTo>
                  <a:pt x="976" y="1218407"/>
                </a:lnTo>
                <a:lnTo>
                  <a:pt x="0" y="1170172"/>
                </a:lnTo>
                <a:lnTo>
                  <a:pt x="976" y="1121938"/>
                </a:lnTo>
                <a:lnTo>
                  <a:pt x="3879" y="1074200"/>
                </a:lnTo>
                <a:lnTo>
                  <a:pt x="8671" y="1026996"/>
                </a:lnTo>
                <a:lnTo>
                  <a:pt x="15315" y="980363"/>
                </a:lnTo>
                <a:lnTo>
                  <a:pt x="23773" y="934341"/>
                </a:lnTo>
                <a:lnTo>
                  <a:pt x="34008" y="888965"/>
                </a:lnTo>
                <a:lnTo>
                  <a:pt x="45981" y="844274"/>
                </a:lnTo>
                <a:lnTo>
                  <a:pt x="59655" y="800306"/>
                </a:lnTo>
                <a:lnTo>
                  <a:pt x="74993" y="757097"/>
                </a:lnTo>
                <a:lnTo>
                  <a:pt x="91957" y="714687"/>
                </a:lnTo>
                <a:lnTo>
                  <a:pt x="110509" y="673111"/>
                </a:lnTo>
                <a:lnTo>
                  <a:pt x="130611" y="632409"/>
                </a:lnTo>
                <a:lnTo>
                  <a:pt x="152227" y="592617"/>
                </a:lnTo>
                <a:lnTo>
                  <a:pt x="175317" y="553774"/>
                </a:lnTo>
                <a:lnTo>
                  <a:pt x="199845" y="515916"/>
                </a:lnTo>
                <a:lnTo>
                  <a:pt x="225774" y="479082"/>
                </a:lnTo>
                <a:lnTo>
                  <a:pt x="253064" y="443309"/>
                </a:lnTo>
                <a:lnTo>
                  <a:pt x="281679" y="408635"/>
                </a:lnTo>
                <a:lnTo>
                  <a:pt x="311582" y="375097"/>
                </a:lnTo>
                <a:lnTo>
                  <a:pt x="342733" y="342734"/>
                </a:lnTo>
                <a:lnTo>
                  <a:pt x="375097" y="311582"/>
                </a:lnTo>
                <a:lnTo>
                  <a:pt x="408634" y="281680"/>
                </a:lnTo>
                <a:lnTo>
                  <a:pt x="443308" y="253064"/>
                </a:lnTo>
                <a:lnTo>
                  <a:pt x="479081" y="225774"/>
                </a:lnTo>
                <a:lnTo>
                  <a:pt x="515915" y="199846"/>
                </a:lnTo>
                <a:lnTo>
                  <a:pt x="553773" y="175317"/>
                </a:lnTo>
                <a:lnTo>
                  <a:pt x="592616" y="152227"/>
                </a:lnTo>
                <a:lnTo>
                  <a:pt x="632408" y="130611"/>
                </a:lnTo>
                <a:lnTo>
                  <a:pt x="673110" y="110509"/>
                </a:lnTo>
                <a:lnTo>
                  <a:pt x="714685" y="91957"/>
                </a:lnTo>
                <a:lnTo>
                  <a:pt x="757096" y="74993"/>
                </a:lnTo>
                <a:lnTo>
                  <a:pt x="800304" y="59655"/>
                </a:lnTo>
                <a:lnTo>
                  <a:pt x="844272" y="45981"/>
                </a:lnTo>
                <a:lnTo>
                  <a:pt x="888963" y="34008"/>
                </a:lnTo>
                <a:lnTo>
                  <a:pt x="934338" y="23773"/>
                </a:lnTo>
                <a:lnTo>
                  <a:pt x="980361" y="15315"/>
                </a:lnTo>
                <a:lnTo>
                  <a:pt x="1026993" y="8671"/>
                </a:lnTo>
                <a:lnTo>
                  <a:pt x="1074196" y="3879"/>
                </a:lnTo>
                <a:lnTo>
                  <a:pt x="1121934" y="976"/>
                </a:lnTo>
                <a:lnTo>
                  <a:pt x="1170169" y="0"/>
                </a:lnTo>
                <a:close/>
              </a:path>
            </a:pathLst>
          </a:custGeom>
          <a:ln w="38098">
            <a:solidFill>
              <a:srgbClr val="F26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11">
            <a:extLst>
              <a:ext uri="{FF2B5EF4-FFF2-40B4-BE49-F238E27FC236}">
                <a16:creationId xmlns:a16="http://schemas.microsoft.com/office/drawing/2014/main" id="{D702689D-9B40-4A4F-A62E-574B833A3CB9}"/>
              </a:ext>
            </a:extLst>
          </p:cNvPr>
          <p:cNvSpPr/>
          <p:nvPr/>
        </p:nvSpPr>
        <p:spPr>
          <a:xfrm>
            <a:off x="3574891" y="3277527"/>
            <a:ext cx="1081405" cy="10795"/>
          </a:xfrm>
          <a:custGeom>
            <a:avLst/>
            <a:gdLst/>
            <a:ahLst/>
            <a:cxnLst/>
            <a:rect l="l" t="t" r="r" b="b"/>
            <a:pathLst>
              <a:path w="1081405" h="10795">
                <a:moveTo>
                  <a:pt x="0" y="10591"/>
                </a:moveTo>
                <a:lnTo>
                  <a:pt x="1081130" y="0"/>
                </a:lnTo>
              </a:path>
            </a:pathLst>
          </a:custGeom>
          <a:ln w="50800">
            <a:solidFill>
              <a:srgbClr val="F26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4" name="object 12">
            <a:extLst>
              <a:ext uri="{FF2B5EF4-FFF2-40B4-BE49-F238E27FC236}">
                <a16:creationId xmlns:a16="http://schemas.microsoft.com/office/drawing/2014/main" id="{C172A92C-09F2-4DE4-98A7-CB55211604C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23305" y="2380996"/>
            <a:ext cx="2009775" cy="2007882"/>
          </a:xfrm>
          <a:prstGeom prst="rect">
            <a:avLst/>
          </a:prstGeom>
        </p:spPr>
      </p:pic>
      <p:sp>
        <p:nvSpPr>
          <p:cNvPr id="315" name="object 13">
            <a:extLst>
              <a:ext uri="{FF2B5EF4-FFF2-40B4-BE49-F238E27FC236}">
                <a16:creationId xmlns:a16="http://schemas.microsoft.com/office/drawing/2014/main" id="{8FCDA616-0066-44C0-8707-841CE5C60CED}"/>
              </a:ext>
            </a:extLst>
          </p:cNvPr>
          <p:cNvSpPr/>
          <p:nvPr/>
        </p:nvSpPr>
        <p:spPr>
          <a:xfrm>
            <a:off x="5158028" y="2214766"/>
            <a:ext cx="2340610" cy="2340610"/>
          </a:xfrm>
          <a:custGeom>
            <a:avLst/>
            <a:gdLst/>
            <a:ahLst/>
            <a:cxnLst/>
            <a:rect l="l" t="t" r="r" b="b"/>
            <a:pathLst>
              <a:path w="2340610" h="2340610">
                <a:moveTo>
                  <a:pt x="1170169" y="0"/>
                </a:moveTo>
                <a:lnTo>
                  <a:pt x="1218402" y="976"/>
                </a:lnTo>
                <a:lnTo>
                  <a:pt x="1266140" y="3879"/>
                </a:lnTo>
                <a:lnTo>
                  <a:pt x="1313343" y="8671"/>
                </a:lnTo>
                <a:lnTo>
                  <a:pt x="1359974" y="15315"/>
                </a:lnTo>
                <a:lnTo>
                  <a:pt x="1405996" y="23773"/>
                </a:lnTo>
                <a:lnTo>
                  <a:pt x="1451371" y="34008"/>
                </a:lnTo>
                <a:lnTo>
                  <a:pt x="1496061" y="45981"/>
                </a:lnTo>
                <a:lnTo>
                  <a:pt x="1540029" y="59655"/>
                </a:lnTo>
                <a:lnTo>
                  <a:pt x="1583237" y="74993"/>
                </a:lnTo>
                <a:lnTo>
                  <a:pt x="1625647" y="91957"/>
                </a:lnTo>
                <a:lnTo>
                  <a:pt x="1667222" y="110509"/>
                </a:lnTo>
                <a:lnTo>
                  <a:pt x="1707924" y="130611"/>
                </a:lnTo>
                <a:lnTo>
                  <a:pt x="1747715" y="152227"/>
                </a:lnTo>
                <a:lnTo>
                  <a:pt x="1786558" y="175317"/>
                </a:lnTo>
                <a:lnTo>
                  <a:pt x="1824416" y="199846"/>
                </a:lnTo>
                <a:lnTo>
                  <a:pt x="1861249" y="225774"/>
                </a:lnTo>
                <a:lnTo>
                  <a:pt x="1897022" y="253064"/>
                </a:lnTo>
                <a:lnTo>
                  <a:pt x="1931696" y="281680"/>
                </a:lnTo>
                <a:lnTo>
                  <a:pt x="1965233" y="311582"/>
                </a:lnTo>
                <a:lnTo>
                  <a:pt x="1997596" y="342734"/>
                </a:lnTo>
                <a:lnTo>
                  <a:pt x="2028748" y="375097"/>
                </a:lnTo>
                <a:lnTo>
                  <a:pt x="2058650" y="408635"/>
                </a:lnTo>
                <a:lnTo>
                  <a:pt x="2087265" y="443309"/>
                </a:lnTo>
                <a:lnTo>
                  <a:pt x="2114555" y="479082"/>
                </a:lnTo>
                <a:lnTo>
                  <a:pt x="2140483" y="515916"/>
                </a:lnTo>
                <a:lnTo>
                  <a:pt x="2165012" y="553774"/>
                </a:lnTo>
                <a:lnTo>
                  <a:pt x="2188102" y="592617"/>
                </a:lnTo>
                <a:lnTo>
                  <a:pt x="2209717" y="632409"/>
                </a:lnTo>
                <a:lnTo>
                  <a:pt x="2229820" y="673111"/>
                </a:lnTo>
                <a:lnTo>
                  <a:pt x="2248372" y="714687"/>
                </a:lnTo>
                <a:lnTo>
                  <a:pt x="2265335" y="757097"/>
                </a:lnTo>
                <a:lnTo>
                  <a:pt x="2280673" y="800306"/>
                </a:lnTo>
                <a:lnTo>
                  <a:pt x="2294347" y="844274"/>
                </a:lnTo>
                <a:lnTo>
                  <a:pt x="2306321" y="888965"/>
                </a:lnTo>
                <a:lnTo>
                  <a:pt x="2316555" y="934341"/>
                </a:lnTo>
                <a:lnTo>
                  <a:pt x="2325013" y="980363"/>
                </a:lnTo>
                <a:lnTo>
                  <a:pt x="2331657" y="1026996"/>
                </a:lnTo>
                <a:lnTo>
                  <a:pt x="2336450" y="1074200"/>
                </a:lnTo>
                <a:lnTo>
                  <a:pt x="2339353" y="1121938"/>
                </a:lnTo>
                <a:lnTo>
                  <a:pt x="2340329" y="1170172"/>
                </a:lnTo>
                <a:lnTo>
                  <a:pt x="2339353" y="1218407"/>
                </a:lnTo>
                <a:lnTo>
                  <a:pt x="2336450" y="1266145"/>
                </a:lnTo>
                <a:lnTo>
                  <a:pt x="2331657" y="1313349"/>
                </a:lnTo>
                <a:lnTo>
                  <a:pt x="2325013" y="1359980"/>
                </a:lnTo>
                <a:lnTo>
                  <a:pt x="2316555" y="1406003"/>
                </a:lnTo>
                <a:lnTo>
                  <a:pt x="2306321" y="1451378"/>
                </a:lnTo>
                <a:lnTo>
                  <a:pt x="2294347" y="1496069"/>
                </a:lnTo>
                <a:lnTo>
                  <a:pt x="2280673" y="1540037"/>
                </a:lnTo>
                <a:lnTo>
                  <a:pt x="2265335" y="1583245"/>
                </a:lnTo>
                <a:lnTo>
                  <a:pt x="2248372" y="1625656"/>
                </a:lnTo>
                <a:lnTo>
                  <a:pt x="2229820" y="1667231"/>
                </a:lnTo>
                <a:lnTo>
                  <a:pt x="2209717" y="1707933"/>
                </a:lnTo>
                <a:lnTo>
                  <a:pt x="2188102" y="1747725"/>
                </a:lnTo>
                <a:lnTo>
                  <a:pt x="2165012" y="1786569"/>
                </a:lnTo>
                <a:lnTo>
                  <a:pt x="2140483" y="1824426"/>
                </a:lnTo>
                <a:lnTo>
                  <a:pt x="2114555" y="1861260"/>
                </a:lnTo>
                <a:lnTo>
                  <a:pt x="2087265" y="1897033"/>
                </a:lnTo>
                <a:lnTo>
                  <a:pt x="2058650" y="1931707"/>
                </a:lnTo>
                <a:lnTo>
                  <a:pt x="2028748" y="1965244"/>
                </a:lnTo>
                <a:lnTo>
                  <a:pt x="1997596" y="1997608"/>
                </a:lnTo>
                <a:lnTo>
                  <a:pt x="1965233" y="2028759"/>
                </a:lnTo>
                <a:lnTo>
                  <a:pt x="1931696" y="2058662"/>
                </a:lnTo>
                <a:lnTo>
                  <a:pt x="1897022" y="2087277"/>
                </a:lnTo>
                <a:lnTo>
                  <a:pt x="1861249" y="2114567"/>
                </a:lnTo>
                <a:lnTo>
                  <a:pt x="1824416" y="2140496"/>
                </a:lnTo>
                <a:lnTo>
                  <a:pt x="1786558" y="2165024"/>
                </a:lnTo>
                <a:lnTo>
                  <a:pt x="1747715" y="2188114"/>
                </a:lnTo>
                <a:lnTo>
                  <a:pt x="1707924" y="2209730"/>
                </a:lnTo>
                <a:lnTo>
                  <a:pt x="1667222" y="2229832"/>
                </a:lnTo>
                <a:lnTo>
                  <a:pt x="1625647" y="2248384"/>
                </a:lnTo>
                <a:lnTo>
                  <a:pt x="1583237" y="2265348"/>
                </a:lnTo>
                <a:lnTo>
                  <a:pt x="1540029" y="2280686"/>
                </a:lnTo>
                <a:lnTo>
                  <a:pt x="1496061" y="2294360"/>
                </a:lnTo>
                <a:lnTo>
                  <a:pt x="1451371" y="2306333"/>
                </a:lnTo>
                <a:lnTo>
                  <a:pt x="1405996" y="2316568"/>
                </a:lnTo>
                <a:lnTo>
                  <a:pt x="1359974" y="2325026"/>
                </a:lnTo>
                <a:lnTo>
                  <a:pt x="1313343" y="2331670"/>
                </a:lnTo>
                <a:lnTo>
                  <a:pt x="1266140" y="2336462"/>
                </a:lnTo>
                <a:lnTo>
                  <a:pt x="1218402" y="2339365"/>
                </a:lnTo>
                <a:lnTo>
                  <a:pt x="1170169" y="2340342"/>
                </a:lnTo>
                <a:lnTo>
                  <a:pt x="1121934" y="2339365"/>
                </a:lnTo>
                <a:lnTo>
                  <a:pt x="1074196" y="2336462"/>
                </a:lnTo>
                <a:lnTo>
                  <a:pt x="1026993" y="2331670"/>
                </a:lnTo>
                <a:lnTo>
                  <a:pt x="980361" y="2325026"/>
                </a:lnTo>
                <a:lnTo>
                  <a:pt x="934338" y="2316568"/>
                </a:lnTo>
                <a:lnTo>
                  <a:pt x="888963" y="2306333"/>
                </a:lnTo>
                <a:lnTo>
                  <a:pt x="844272" y="2294360"/>
                </a:lnTo>
                <a:lnTo>
                  <a:pt x="800304" y="2280686"/>
                </a:lnTo>
                <a:lnTo>
                  <a:pt x="757096" y="2265348"/>
                </a:lnTo>
                <a:lnTo>
                  <a:pt x="714685" y="2248384"/>
                </a:lnTo>
                <a:lnTo>
                  <a:pt x="673110" y="2229832"/>
                </a:lnTo>
                <a:lnTo>
                  <a:pt x="632408" y="2209730"/>
                </a:lnTo>
                <a:lnTo>
                  <a:pt x="592616" y="2188114"/>
                </a:lnTo>
                <a:lnTo>
                  <a:pt x="553773" y="2165024"/>
                </a:lnTo>
                <a:lnTo>
                  <a:pt x="515915" y="2140496"/>
                </a:lnTo>
                <a:lnTo>
                  <a:pt x="479081" y="2114567"/>
                </a:lnTo>
                <a:lnTo>
                  <a:pt x="443308" y="2087277"/>
                </a:lnTo>
                <a:lnTo>
                  <a:pt x="408634" y="2058662"/>
                </a:lnTo>
                <a:lnTo>
                  <a:pt x="375097" y="2028759"/>
                </a:lnTo>
                <a:lnTo>
                  <a:pt x="342733" y="1997608"/>
                </a:lnTo>
                <a:lnTo>
                  <a:pt x="311582" y="1965244"/>
                </a:lnTo>
                <a:lnTo>
                  <a:pt x="281679" y="1931707"/>
                </a:lnTo>
                <a:lnTo>
                  <a:pt x="253064" y="1897033"/>
                </a:lnTo>
                <a:lnTo>
                  <a:pt x="225774" y="1861260"/>
                </a:lnTo>
                <a:lnTo>
                  <a:pt x="199845" y="1824426"/>
                </a:lnTo>
                <a:lnTo>
                  <a:pt x="175317" y="1786569"/>
                </a:lnTo>
                <a:lnTo>
                  <a:pt x="152227" y="1747725"/>
                </a:lnTo>
                <a:lnTo>
                  <a:pt x="130611" y="1707933"/>
                </a:lnTo>
                <a:lnTo>
                  <a:pt x="110509" y="1667231"/>
                </a:lnTo>
                <a:lnTo>
                  <a:pt x="91957" y="1625656"/>
                </a:lnTo>
                <a:lnTo>
                  <a:pt x="74993" y="1583245"/>
                </a:lnTo>
                <a:lnTo>
                  <a:pt x="59655" y="1540037"/>
                </a:lnTo>
                <a:lnTo>
                  <a:pt x="45981" y="1496069"/>
                </a:lnTo>
                <a:lnTo>
                  <a:pt x="34008" y="1451378"/>
                </a:lnTo>
                <a:lnTo>
                  <a:pt x="23773" y="1406003"/>
                </a:lnTo>
                <a:lnTo>
                  <a:pt x="15315" y="1359980"/>
                </a:lnTo>
                <a:lnTo>
                  <a:pt x="8671" y="1313349"/>
                </a:lnTo>
                <a:lnTo>
                  <a:pt x="3879" y="1266145"/>
                </a:lnTo>
                <a:lnTo>
                  <a:pt x="976" y="1218407"/>
                </a:lnTo>
                <a:lnTo>
                  <a:pt x="0" y="1170172"/>
                </a:lnTo>
                <a:lnTo>
                  <a:pt x="976" y="1121938"/>
                </a:lnTo>
                <a:lnTo>
                  <a:pt x="3879" y="1074200"/>
                </a:lnTo>
                <a:lnTo>
                  <a:pt x="8671" y="1026996"/>
                </a:lnTo>
                <a:lnTo>
                  <a:pt x="15315" y="980363"/>
                </a:lnTo>
                <a:lnTo>
                  <a:pt x="23773" y="934341"/>
                </a:lnTo>
                <a:lnTo>
                  <a:pt x="34008" y="888965"/>
                </a:lnTo>
                <a:lnTo>
                  <a:pt x="45981" y="844274"/>
                </a:lnTo>
                <a:lnTo>
                  <a:pt x="59655" y="800306"/>
                </a:lnTo>
                <a:lnTo>
                  <a:pt x="74993" y="757097"/>
                </a:lnTo>
                <a:lnTo>
                  <a:pt x="91957" y="714687"/>
                </a:lnTo>
                <a:lnTo>
                  <a:pt x="110509" y="673111"/>
                </a:lnTo>
                <a:lnTo>
                  <a:pt x="130611" y="632409"/>
                </a:lnTo>
                <a:lnTo>
                  <a:pt x="152227" y="592617"/>
                </a:lnTo>
                <a:lnTo>
                  <a:pt x="175317" y="553774"/>
                </a:lnTo>
                <a:lnTo>
                  <a:pt x="199845" y="515916"/>
                </a:lnTo>
                <a:lnTo>
                  <a:pt x="225774" y="479082"/>
                </a:lnTo>
                <a:lnTo>
                  <a:pt x="253064" y="443309"/>
                </a:lnTo>
                <a:lnTo>
                  <a:pt x="281679" y="408635"/>
                </a:lnTo>
                <a:lnTo>
                  <a:pt x="311582" y="375097"/>
                </a:lnTo>
                <a:lnTo>
                  <a:pt x="342733" y="342734"/>
                </a:lnTo>
                <a:lnTo>
                  <a:pt x="375097" y="311582"/>
                </a:lnTo>
                <a:lnTo>
                  <a:pt x="408634" y="281680"/>
                </a:lnTo>
                <a:lnTo>
                  <a:pt x="443308" y="253064"/>
                </a:lnTo>
                <a:lnTo>
                  <a:pt x="479081" y="225774"/>
                </a:lnTo>
                <a:lnTo>
                  <a:pt x="515915" y="199846"/>
                </a:lnTo>
                <a:lnTo>
                  <a:pt x="553773" y="175317"/>
                </a:lnTo>
                <a:lnTo>
                  <a:pt x="592616" y="152227"/>
                </a:lnTo>
                <a:lnTo>
                  <a:pt x="632408" y="130611"/>
                </a:lnTo>
                <a:lnTo>
                  <a:pt x="673110" y="110509"/>
                </a:lnTo>
                <a:lnTo>
                  <a:pt x="714685" y="91957"/>
                </a:lnTo>
                <a:lnTo>
                  <a:pt x="757096" y="74993"/>
                </a:lnTo>
                <a:lnTo>
                  <a:pt x="800304" y="59655"/>
                </a:lnTo>
                <a:lnTo>
                  <a:pt x="844272" y="45981"/>
                </a:lnTo>
                <a:lnTo>
                  <a:pt x="888963" y="34008"/>
                </a:lnTo>
                <a:lnTo>
                  <a:pt x="934338" y="23773"/>
                </a:lnTo>
                <a:lnTo>
                  <a:pt x="980361" y="15315"/>
                </a:lnTo>
                <a:lnTo>
                  <a:pt x="1026993" y="8671"/>
                </a:lnTo>
                <a:lnTo>
                  <a:pt x="1074196" y="3879"/>
                </a:lnTo>
                <a:lnTo>
                  <a:pt x="1121934" y="976"/>
                </a:lnTo>
                <a:lnTo>
                  <a:pt x="1170169" y="0"/>
                </a:lnTo>
                <a:close/>
              </a:path>
            </a:pathLst>
          </a:custGeom>
          <a:ln w="38098">
            <a:solidFill>
              <a:srgbClr val="F26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14">
            <a:extLst>
              <a:ext uri="{FF2B5EF4-FFF2-40B4-BE49-F238E27FC236}">
                <a16:creationId xmlns:a16="http://schemas.microsoft.com/office/drawing/2014/main" id="{BF17873B-CC9D-4DEA-87BE-E5E12E21536A}"/>
              </a:ext>
            </a:extLst>
          </p:cNvPr>
          <p:cNvSpPr/>
          <p:nvPr/>
        </p:nvSpPr>
        <p:spPr>
          <a:xfrm>
            <a:off x="4969534" y="2026272"/>
            <a:ext cx="2717800" cy="2717800"/>
          </a:xfrm>
          <a:custGeom>
            <a:avLst/>
            <a:gdLst/>
            <a:ahLst/>
            <a:cxnLst/>
            <a:rect l="l" t="t" r="r" b="b"/>
            <a:pathLst>
              <a:path w="2717800" h="2717800">
                <a:moveTo>
                  <a:pt x="1358658" y="0"/>
                </a:moveTo>
                <a:lnTo>
                  <a:pt x="1407389" y="857"/>
                </a:lnTo>
                <a:lnTo>
                  <a:pt x="1455688" y="3411"/>
                </a:lnTo>
                <a:lnTo>
                  <a:pt x="1503527" y="7632"/>
                </a:lnTo>
                <a:lnTo>
                  <a:pt x="1550877" y="13492"/>
                </a:lnTo>
                <a:lnTo>
                  <a:pt x="1597709" y="20961"/>
                </a:lnTo>
                <a:lnTo>
                  <a:pt x="1643994" y="30012"/>
                </a:lnTo>
                <a:lnTo>
                  <a:pt x="1689704" y="40615"/>
                </a:lnTo>
                <a:lnTo>
                  <a:pt x="1734810" y="52742"/>
                </a:lnTo>
                <a:lnTo>
                  <a:pt x="1779283" y="66364"/>
                </a:lnTo>
                <a:lnTo>
                  <a:pt x="1823095" y="81452"/>
                </a:lnTo>
                <a:lnTo>
                  <a:pt x="1866217" y="97977"/>
                </a:lnTo>
                <a:lnTo>
                  <a:pt x="1908619" y="115911"/>
                </a:lnTo>
                <a:lnTo>
                  <a:pt x="1950274" y="135225"/>
                </a:lnTo>
                <a:lnTo>
                  <a:pt x="1991152" y="155891"/>
                </a:lnTo>
                <a:lnTo>
                  <a:pt x="2031226" y="177878"/>
                </a:lnTo>
                <a:lnTo>
                  <a:pt x="2070465" y="201160"/>
                </a:lnTo>
                <a:lnTo>
                  <a:pt x="2108841" y="225707"/>
                </a:lnTo>
                <a:lnTo>
                  <a:pt x="2146326" y="251490"/>
                </a:lnTo>
                <a:lnTo>
                  <a:pt x="2182891" y="278480"/>
                </a:lnTo>
                <a:lnTo>
                  <a:pt x="2218508" y="306649"/>
                </a:lnTo>
                <a:lnTo>
                  <a:pt x="2253146" y="335969"/>
                </a:lnTo>
                <a:lnTo>
                  <a:pt x="2286778" y="366410"/>
                </a:lnTo>
                <a:lnTo>
                  <a:pt x="2319375" y="397943"/>
                </a:lnTo>
                <a:lnTo>
                  <a:pt x="2350908" y="430540"/>
                </a:lnTo>
                <a:lnTo>
                  <a:pt x="2381349" y="464172"/>
                </a:lnTo>
                <a:lnTo>
                  <a:pt x="2410668" y="498811"/>
                </a:lnTo>
                <a:lnTo>
                  <a:pt x="2438837" y="534427"/>
                </a:lnTo>
                <a:lnTo>
                  <a:pt x="2465828" y="570993"/>
                </a:lnTo>
                <a:lnTo>
                  <a:pt x="2491610" y="608478"/>
                </a:lnTo>
                <a:lnTo>
                  <a:pt x="2516157" y="646855"/>
                </a:lnTo>
                <a:lnTo>
                  <a:pt x="2539438" y="686095"/>
                </a:lnTo>
                <a:lnTo>
                  <a:pt x="2561426" y="726168"/>
                </a:lnTo>
                <a:lnTo>
                  <a:pt x="2582091" y="767047"/>
                </a:lnTo>
                <a:lnTo>
                  <a:pt x="2601405" y="808702"/>
                </a:lnTo>
                <a:lnTo>
                  <a:pt x="2619340" y="851105"/>
                </a:lnTo>
                <a:lnTo>
                  <a:pt x="2635865" y="894227"/>
                </a:lnTo>
                <a:lnTo>
                  <a:pt x="2650953" y="938040"/>
                </a:lnTo>
                <a:lnTo>
                  <a:pt x="2664575" y="982513"/>
                </a:lnTo>
                <a:lnTo>
                  <a:pt x="2676701" y="1027620"/>
                </a:lnTo>
                <a:lnTo>
                  <a:pt x="2687304" y="1073331"/>
                </a:lnTo>
                <a:lnTo>
                  <a:pt x="2696355" y="1119617"/>
                </a:lnTo>
                <a:lnTo>
                  <a:pt x="2703825" y="1166449"/>
                </a:lnTo>
                <a:lnTo>
                  <a:pt x="2709684" y="1213800"/>
                </a:lnTo>
                <a:lnTo>
                  <a:pt x="2713906" y="1261639"/>
                </a:lnTo>
                <a:lnTo>
                  <a:pt x="2716459" y="1309939"/>
                </a:lnTo>
                <a:lnTo>
                  <a:pt x="2717317" y="1358671"/>
                </a:lnTo>
                <a:lnTo>
                  <a:pt x="2716459" y="1407402"/>
                </a:lnTo>
                <a:lnTo>
                  <a:pt x="2713906" y="1455701"/>
                </a:lnTo>
                <a:lnTo>
                  <a:pt x="2709684" y="1503540"/>
                </a:lnTo>
                <a:lnTo>
                  <a:pt x="2703825" y="1550889"/>
                </a:lnTo>
                <a:lnTo>
                  <a:pt x="2696355" y="1597721"/>
                </a:lnTo>
                <a:lnTo>
                  <a:pt x="2687304" y="1644007"/>
                </a:lnTo>
                <a:lnTo>
                  <a:pt x="2676701" y="1689717"/>
                </a:lnTo>
                <a:lnTo>
                  <a:pt x="2664575" y="1734823"/>
                </a:lnTo>
                <a:lnTo>
                  <a:pt x="2650953" y="1779296"/>
                </a:lnTo>
                <a:lnTo>
                  <a:pt x="2635865" y="1823108"/>
                </a:lnTo>
                <a:lnTo>
                  <a:pt x="2619340" y="1866229"/>
                </a:lnTo>
                <a:lnTo>
                  <a:pt x="2601405" y="1908632"/>
                </a:lnTo>
                <a:lnTo>
                  <a:pt x="2582091" y="1950287"/>
                </a:lnTo>
                <a:lnTo>
                  <a:pt x="2561426" y="1991165"/>
                </a:lnTo>
                <a:lnTo>
                  <a:pt x="2539438" y="2031238"/>
                </a:lnTo>
                <a:lnTo>
                  <a:pt x="2516157" y="2070478"/>
                </a:lnTo>
                <a:lnTo>
                  <a:pt x="2491610" y="2108854"/>
                </a:lnTo>
                <a:lnTo>
                  <a:pt x="2465828" y="2146339"/>
                </a:lnTo>
                <a:lnTo>
                  <a:pt x="2438837" y="2182904"/>
                </a:lnTo>
                <a:lnTo>
                  <a:pt x="2410668" y="2218520"/>
                </a:lnTo>
                <a:lnTo>
                  <a:pt x="2381349" y="2253159"/>
                </a:lnTo>
                <a:lnTo>
                  <a:pt x="2350908" y="2286791"/>
                </a:lnTo>
                <a:lnTo>
                  <a:pt x="2319375" y="2319388"/>
                </a:lnTo>
                <a:lnTo>
                  <a:pt x="2286778" y="2350921"/>
                </a:lnTo>
                <a:lnTo>
                  <a:pt x="2253146" y="2381361"/>
                </a:lnTo>
                <a:lnTo>
                  <a:pt x="2218508" y="2410681"/>
                </a:lnTo>
                <a:lnTo>
                  <a:pt x="2182891" y="2438850"/>
                </a:lnTo>
                <a:lnTo>
                  <a:pt x="2146326" y="2465840"/>
                </a:lnTo>
                <a:lnTo>
                  <a:pt x="2108841" y="2491623"/>
                </a:lnTo>
                <a:lnTo>
                  <a:pt x="2070465" y="2516170"/>
                </a:lnTo>
                <a:lnTo>
                  <a:pt x="2031226" y="2539451"/>
                </a:lnTo>
                <a:lnTo>
                  <a:pt x="1991152" y="2561439"/>
                </a:lnTo>
                <a:lnTo>
                  <a:pt x="1950274" y="2582104"/>
                </a:lnTo>
                <a:lnTo>
                  <a:pt x="1908619" y="2601418"/>
                </a:lnTo>
                <a:lnTo>
                  <a:pt x="1866217" y="2619352"/>
                </a:lnTo>
                <a:lnTo>
                  <a:pt x="1823095" y="2635878"/>
                </a:lnTo>
                <a:lnTo>
                  <a:pt x="1779283" y="2650966"/>
                </a:lnTo>
                <a:lnTo>
                  <a:pt x="1734810" y="2664587"/>
                </a:lnTo>
                <a:lnTo>
                  <a:pt x="1689704" y="2676714"/>
                </a:lnTo>
                <a:lnTo>
                  <a:pt x="1643994" y="2687317"/>
                </a:lnTo>
                <a:lnTo>
                  <a:pt x="1597709" y="2696368"/>
                </a:lnTo>
                <a:lnTo>
                  <a:pt x="1550877" y="2703837"/>
                </a:lnTo>
                <a:lnTo>
                  <a:pt x="1503527" y="2709697"/>
                </a:lnTo>
                <a:lnTo>
                  <a:pt x="1455688" y="2713918"/>
                </a:lnTo>
                <a:lnTo>
                  <a:pt x="1407389" y="2716472"/>
                </a:lnTo>
                <a:lnTo>
                  <a:pt x="1358658" y="2717330"/>
                </a:lnTo>
                <a:lnTo>
                  <a:pt x="1309927" y="2716472"/>
                </a:lnTo>
                <a:lnTo>
                  <a:pt x="1261628" y="2713918"/>
                </a:lnTo>
                <a:lnTo>
                  <a:pt x="1213789" y="2709697"/>
                </a:lnTo>
                <a:lnTo>
                  <a:pt x="1166440" y="2703837"/>
                </a:lnTo>
                <a:lnTo>
                  <a:pt x="1119608" y="2696368"/>
                </a:lnTo>
                <a:lnTo>
                  <a:pt x="1073322" y="2687317"/>
                </a:lnTo>
                <a:lnTo>
                  <a:pt x="1027612" y="2676714"/>
                </a:lnTo>
                <a:lnTo>
                  <a:pt x="982506" y="2664587"/>
                </a:lnTo>
                <a:lnTo>
                  <a:pt x="938033" y="2650966"/>
                </a:lnTo>
                <a:lnTo>
                  <a:pt x="894221" y="2635878"/>
                </a:lnTo>
                <a:lnTo>
                  <a:pt x="851100" y="2619352"/>
                </a:lnTo>
                <a:lnTo>
                  <a:pt x="808697" y="2601418"/>
                </a:lnTo>
                <a:lnTo>
                  <a:pt x="767042" y="2582104"/>
                </a:lnTo>
                <a:lnTo>
                  <a:pt x="726164" y="2561439"/>
                </a:lnTo>
                <a:lnTo>
                  <a:pt x="686091" y="2539451"/>
                </a:lnTo>
                <a:lnTo>
                  <a:pt x="646852" y="2516170"/>
                </a:lnTo>
                <a:lnTo>
                  <a:pt x="608475" y="2491623"/>
                </a:lnTo>
                <a:lnTo>
                  <a:pt x="570990" y="2465840"/>
                </a:lnTo>
                <a:lnTo>
                  <a:pt x="534425" y="2438850"/>
                </a:lnTo>
                <a:lnTo>
                  <a:pt x="498809" y="2410681"/>
                </a:lnTo>
                <a:lnTo>
                  <a:pt x="464170" y="2381361"/>
                </a:lnTo>
                <a:lnTo>
                  <a:pt x="430538" y="2350921"/>
                </a:lnTo>
                <a:lnTo>
                  <a:pt x="397941" y="2319388"/>
                </a:lnTo>
                <a:lnTo>
                  <a:pt x="366408" y="2286791"/>
                </a:lnTo>
                <a:lnTo>
                  <a:pt x="335968" y="2253159"/>
                </a:lnTo>
                <a:lnTo>
                  <a:pt x="306648" y="2218520"/>
                </a:lnTo>
                <a:lnTo>
                  <a:pt x="278479" y="2182904"/>
                </a:lnTo>
                <a:lnTo>
                  <a:pt x="251489" y="2146339"/>
                </a:lnTo>
                <a:lnTo>
                  <a:pt x="225706" y="2108854"/>
                </a:lnTo>
                <a:lnTo>
                  <a:pt x="201160" y="2070478"/>
                </a:lnTo>
                <a:lnTo>
                  <a:pt x="177878" y="2031238"/>
                </a:lnTo>
                <a:lnTo>
                  <a:pt x="155890" y="1991165"/>
                </a:lnTo>
                <a:lnTo>
                  <a:pt x="135225" y="1950287"/>
                </a:lnTo>
                <a:lnTo>
                  <a:pt x="115911" y="1908632"/>
                </a:lnTo>
                <a:lnTo>
                  <a:pt x="97977" y="1866229"/>
                </a:lnTo>
                <a:lnTo>
                  <a:pt x="81451" y="1823108"/>
                </a:lnTo>
                <a:lnTo>
                  <a:pt x="66364" y="1779296"/>
                </a:lnTo>
                <a:lnTo>
                  <a:pt x="52742" y="1734823"/>
                </a:lnTo>
                <a:lnTo>
                  <a:pt x="40615" y="1689717"/>
                </a:lnTo>
                <a:lnTo>
                  <a:pt x="30012" y="1644007"/>
                </a:lnTo>
                <a:lnTo>
                  <a:pt x="20961" y="1597721"/>
                </a:lnTo>
                <a:lnTo>
                  <a:pt x="13492" y="1550889"/>
                </a:lnTo>
                <a:lnTo>
                  <a:pt x="7632" y="1503540"/>
                </a:lnTo>
                <a:lnTo>
                  <a:pt x="3411" y="1455701"/>
                </a:lnTo>
                <a:lnTo>
                  <a:pt x="857" y="1407402"/>
                </a:lnTo>
                <a:lnTo>
                  <a:pt x="0" y="1358671"/>
                </a:lnTo>
                <a:lnTo>
                  <a:pt x="857" y="1309939"/>
                </a:lnTo>
                <a:lnTo>
                  <a:pt x="3411" y="1261639"/>
                </a:lnTo>
                <a:lnTo>
                  <a:pt x="7632" y="1213800"/>
                </a:lnTo>
                <a:lnTo>
                  <a:pt x="13492" y="1166449"/>
                </a:lnTo>
                <a:lnTo>
                  <a:pt x="20961" y="1119617"/>
                </a:lnTo>
                <a:lnTo>
                  <a:pt x="30012" y="1073331"/>
                </a:lnTo>
                <a:lnTo>
                  <a:pt x="40615" y="1027620"/>
                </a:lnTo>
                <a:lnTo>
                  <a:pt x="52742" y="982513"/>
                </a:lnTo>
                <a:lnTo>
                  <a:pt x="66364" y="938040"/>
                </a:lnTo>
                <a:lnTo>
                  <a:pt x="81451" y="894227"/>
                </a:lnTo>
                <a:lnTo>
                  <a:pt x="97977" y="851105"/>
                </a:lnTo>
                <a:lnTo>
                  <a:pt x="115911" y="808702"/>
                </a:lnTo>
                <a:lnTo>
                  <a:pt x="135225" y="767047"/>
                </a:lnTo>
                <a:lnTo>
                  <a:pt x="155890" y="726168"/>
                </a:lnTo>
                <a:lnTo>
                  <a:pt x="177878" y="686095"/>
                </a:lnTo>
                <a:lnTo>
                  <a:pt x="201160" y="646855"/>
                </a:lnTo>
                <a:lnTo>
                  <a:pt x="225706" y="608478"/>
                </a:lnTo>
                <a:lnTo>
                  <a:pt x="251489" y="570993"/>
                </a:lnTo>
                <a:lnTo>
                  <a:pt x="278479" y="534427"/>
                </a:lnTo>
                <a:lnTo>
                  <a:pt x="306648" y="498811"/>
                </a:lnTo>
                <a:lnTo>
                  <a:pt x="335968" y="464172"/>
                </a:lnTo>
                <a:lnTo>
                  <a:pt x="366408" y="430540"/>
                </a:lnTo>
                <a:lnTo>
                  <a:pt x="397941" y="397943"/>
                </a:lnTo>
                <a:lnTo>
                  <a:pt x="430538" y="366410"/>
                </a:lnTo>
                <a:lnTo>
                  <a:pt x="464170" y="335969"/>
                </a:lnTo>
                <a:lnTo>
                  <a:pt x="498809" y="306649"/>
                </a:lnTo>
                <a:lnTo>
                  <a:pt x="534425" y="278480"/>
                </a:lnTo>
                <a:lnTo>
                  <a:pt x="570990" y="251490"/>
                </a:lnTo>
                <a:lnTo>
                  <a:pt x="608475" y="225707"/>
                </a:lnTo>
                <a:lnTo>
                  <a:pt x="646852" y="201160"/>
                </a:lnTo>
                <a:lnTo>
                  <a:pt x="686091" y="177878"/>
                </a:lnTo>
                <a:lnTo>
                  <a:pt x="726164" y="155891"/>
                </a:lnTo>
                <a:lnTo>
                  <a:pt x="767042" y="135225"/>
                </a:lnTo>
                <a:lnTo>
                  <a:pt x="808697" y="115911"/>
                </a:lnTo>
                <a:lnTo>
                  <a:pt x="851100" y="97977"/>
                </a:lnTo>
                <a:lnTo>
                  <a:pt x="894221" y="81452"/>
                </a:lnTo>
                <a:lnTo>
                  <a:pt x="938033" y="66364"/>
                </a:lnTo>
                <a:lnTo>
                  <a:pt x="982506" y="52742"/>
                </a:lnTo>
                <a:lnTo>
                  <a:pt x="1027612" y="40615"/>
                </a:lnTo>
                <a:lnTo>
                  <a:pt x="1073322" y="30012"/>
                </a:lnTo>
                <a:lnTo>
                  <a:pt x="1119608" y="20961"/>
                </a:lnTo>
                <a:lnTo>
                  <a:pt x="1166440" y="13492"/>
                </a:lnTo>
                <a:lnTo>
                  <a:pt x="1213789" y="7632"/>
                </a:lnTo>
                <a:lnTo>
                  <a:pt x="1261628" y="3411"/>
                </a:lnTo>
                <a:lnTo>
                  <a:pt x="1309927" y="857"/>
                </a:lnTo>
                <a:lnTo>
                  <a:pt x="1358658" y="0"/>
                </a:lnTo>
                <a:close/>
              </a:path>
            </a:pathLst>
          </a:custGeom>
          <a:ln w="12701">
            <a:solidFill>
              <a:srgbClr val="F26721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15">
            <a:extLst>
              <a:ext uri="{FF2B5EF4-FFF2-40B4-BE49-F238E27FC236}">
                <a16:creationId xmlns:a16="http://schemas.microsoft.com/office/drawing/2014/main" id="{2BF43C2C-C15E-45CD-8FD3-B4D2304CEE1F}"/>
              </a:ext>
            </a:extLst>
          </p:cNvPr>
          <p:cNvSpPr/>
          <p:nvPr/>
        </p:nvSpPr>
        <p:spPr>
          <a:xfrm>
            <a:off x="4806135" y="1862887"/>
            <a:ext cx="3044190" cy="3044190"/>
          </a:xfrm>
          <a:custGeom>
            <a:avLst/>
            <a:gdLst/>
            <a:ahLst/>
            <a:cxnLst/>
            <a:rect l="l" t="t" r="r" b="b"/>
            <a:pathLst>
              <a:path w="3044190" h="3044190">
                <a:moveTo>
                  <a:pt x="1522056" y="0"/>
                </a:moveTo>
                <a:lnTo>
                  <a:pt x="1570372" y="752"/>
                </a:lnTo>
                <a:lnTo>
                  <a:pt x="1618313" y="2994"/>
                </a:lnTo>
                <a:lnTo>
                  <a:pt x="1665855" y="6704"/>
                </a:lnTo>
                <a:lnTo>
                  <a:pt x="1712978" y="11858"/>
                </a:lnTo>
                <a:lnTo>
                  <a:pt x="1759658" y="18436"/>
                </a:lnTo>
                <a:lnTo>
                  <a:pt x="1805874" y="26415"/>
                </a:lnTo>
                <a:lnTo>
                  <a:pt x="1851603" y="35771"/>
                </a:lnTo>
                <a:lnTo>
                  <a:pt x="1896823" y="46484"/>
                </a:lnTo>
                <a:lnTo>
                  <a:pt x="1941511" y="58531"/>
                </a:lnTo>
                <a:lnTo>
                  <a:pt x="1985646" y="71889"/>
                </a:lnTo>
                <a:lnTo>
                  <a:pt x="2029204" y="86536"/>
                </a:lnTo>
                <a:lnTo>
                  <a:pt x="2072164" y="102451"/>
                </a:lnTo>
                <a:lnTo>
                  <a:pt x="2114504" y="119610"/>
                </a:lnTo>
                <a:lnTo>
                  <a:pt x="2156201" y="137991"/>
                </a:lnTo>
                <a:lnTo>
                  <a:pt x="2197232" y="157572"/>
                </a:lnTo>
                <a:lnTo>
                  <a:pt x="2237576" y="178332"/>
                </a:lnTo>
                <a:lnTo>
                  <a:pt x="2277211" y="200246"/>
                </a:lnTo>
                <a:lnTo>
                  <a:pt x="2316113" y="223294"/>
                </a:lnTo>
                <a:lnTo>
                  <a:pt x="2354261" y="247453"/>
                </a:lnTo>
                <a:lnTo>
                  <a:pt x="2391632" y="272700"/>
                </a:lnTo>
                <a:lnTo>
                  <a:pt x="2428205" y="299014"/>
                </a:lnTo>
                <a:lnTo>
                  <a:pt x="2463956" y="326372"/>
                </a:lnTo>
                <a:lnTo>
                  <a:pt x="2498864" y="354751"/>
                </a:lnTo>
                <a:lnTo>
                  <a:pt x="2532906" y="384131"/>
                </a:lnTo>
                <a:lnTo>
                  <a:pt x="2566060" y="414487"/>
                </a:lnTo>
                <a:lnTo>
                  <a:pt x="2598304" y="445798"/>
                </a:lnTo>
                <a:lnTo>
                  <a:pt x="2629615" y="478042"/>
                </a:lnTo>
                <a:lnTo>
                  <a:pt x="2659971" y="511196"/>
                </a:lnTo>
                <a:lnTo>
                  <a:pt x="2689350" y="545238"/>
                </a:lnTo>
                <a:lnTo>
                  <a:pt x="2717729" y="580146"/>
                </a:lnTo>
                <a:lnTo>
                  <a:pt x="2745087" y="615898"/>
                </a:lnTo>
                <a:lnTo>
                  <a:pt x="2771401" y="652471"/>
                </a:lnTo>
                <a:lnTo>
                  <a:pt x="2796648" y="689842"/>
                </a:lnTo>
                <a:lnTo>
                  <a:pt x="2820807" y="727991"/>
                </a:lnTo>
                <a:lnTo>
                  <a:pt x="2843854" y="766893"/>
                </a:lnTo>
                <a:lnTo>
                  <a:pt x="2865769" y="806528"/>
                </a:lnTo>
                <a:lnTo>
                  <a:pt x="2886528" y="846872"/>
                </a:lnTo>
                <a:lnTo>
                  <a:pt x="2906109" y="887904"/>
                </a:lnTo>
                <a:lnTo>
                  <a:pt x="2924491" y="929601"/>
                </a:lnTo>
                <a:lnTo>
                  <a:pt x="2941650" y="971941"/>
                </a:lnTo>
                <a:lnTo>
                  <a:pt x="2957564" y="1014902"/>
                </a:lnTo>
                <a:lnTo>
                  <a:pt x="2972211" y="1058461"/>
                </a:lnTo>
                <a:lnTo>
                  <a:pt x="2985569" y="1102596"/>
                </a:lnTo>
                <a:lnTo>
                  <a:pt x="2997616" y="1147285"/>
                </a:lnTo>
                <a:lnTo>
                  <a:pt x="3008329" y="1192505"/>
                </a:lnTo>
                <a:lnTo>
                  <a:pt x="3017685" y="1238235"/>
                </a:lnTo>
                <a:lnTo>
                  <a:pt x="3025664" y="1284451"/>
                </a:lnTo>
                <a:lnTo>
                  <a:pt x="3032242" y="1331132"/>
                </a:lnTo>
                <a:lnTo>
                  <a:pt x="3037397" y="1378255"/>
                </a:lnTo>
                <a:lnTo>
                  <a:pt x="3041106" y="1425799"/>
                </a:lnTo>
                <a:lnTo>
                  <a:pt x="3043348" y="1473740"/>
                </a:lnTo>
                <a:lnTo>
                  <a:pt x="3044101" y="1522056"/>
                </a:lnTo>
                <a:lnTo>
                  <a:pt x="3043348" y="1570372"/>
                </a:lnTo>
                <a:lnTo>
                  <a:pt x="3041106" y="1618313"/>
                </a:lnTo>
                <a:lnTo>
                  <a:pt x="3037397" y="1665855"/>
                </a:lnTo>
                <a:lnTo>
                  <a:pt x="3032242" y="1712978"/>
                </a:lnTo>
                <a:lnTo>
                  <a:pt x="3025664" y="1759658"/>
                </a:lnTo>
                <a:lnTo>
                  <a:pt x="3017685" y="1805874"/>
                </a:lnTo>
                <a:lnTo>
                  <a:pt x="3008329" y="1851603"/>
                </a:lnTo>
                <a:lnTo>
                  <a:pt x="2997616" y="1896823"/>
                </a:lnTo>
                <a:lnTo>
                  <a:pt x="2985569" y="1941511"/>
                </a:lnTo>
                <a:lnTo>
                  <a:pt x="2972211" y="1985646"/>
                </a:lnTo>
                <a:lnTo>
                  <a:pt x="2957564" y="2029204"/>
                </a:lnTo>
                <a:lnTo>
                  <a:pt x="2941650" y="2072164"/>
                </a:lnTo>
                <a:lnTo>
                  <a:pt x="2924491" y="2114504"/>
                </a:lnTo>
                <a:lnTo>
                  <a:pt x="2906109" y="2156201"/>
                </a:lnTo>
                <a:lnTo>
                  <a:pt x="2886528" y="2197232"/>
                </a:lnTo>
                <a:lnTo>
                  <a:pt x="2865769" y="2237576"/>
                </a:lnTo>
                <a:lnTo>
                  <a:pt x="2843854" y="2277211"/>
                </a:lnTo>
                <a:lnTo>
                  <a:pt x="2820807" y="2316113"/>
                </a:lnTo>
                <a:lnTo>
                  <a:pt x="2796648" y="2354261"/>
                </a:lnTo>
                <a:lnTo>
                  <a:pt x="2771401" y="2391632"/>
                </a:lnTo>
                <a:lnTo>
                  <a:pt x="2745087" y="2428205"/>
                </a:lnTo>
                <a:lnTo>
                  <a:pt x="2717729" y="2463956"/>
                </a:lnTo>
                <a:lnTo>
                  <a:pt x="2689350" y="2498864"/>
                </a:lnTo>
                <a:lnTo>
                  <a:pt x="2659971" y="2532906"/>
                </a:lnTo>
                <a:lnTo>
                  <a:pt x="2629615" y="2566060"/>
                </a:lnTo>
                <a:lnTo>
                  <a:pt x="2598304" y="2598304"/>
                </a:lnTo>
                <a:lnTo>
                  <a:pt x="2566060" y="2629615"/>
                </a:lnTo>
                <a:lnTo>
                  <a:pt x="2532906" y="2659971"/>
                </a:lnTo>
                <a:lnTo>
                  <a:pt x="2498864" y="2689350"/>
                </a:lnTo>
                <a:lnTo>
                  <a:pt x="2463956" y="2717729"/>
                </a:lnTo>
                <a:lnTo>
                  <a:pt x="2428205" y="2745087"/>
                </a:lnTo>
                <a:lnTo>
                  <a:pt x="2391632" y="2771401"/>
                </a:lnTo>
                <a:lnTo>
                  <a:pt x="2354261" y="2796648"/>
                </a:lnTo>
                <a:lnTo>
                  <a:pt x="2316113" y="2820807"/>
                </a:lnTo>
                <a:lnTo>
                  <a:pt x="2277211" y="2843854"/>
                </a:lnTo>
                <a:lnTo>
                  <a:pt x="2237576" y="2865769"/>
                </a:lnTo>
                <a:lnTo>
                  <a:pt x="2197232" y="2886528"/>
                </a:lnTo>
                <a:lnTo>
                  <a:pt x="2156201" y="2906109"/>
                </a:lnTo>
                <a:lnTo>
                  <a:pt x="2114504" y="2924491"/>
                </a:lnTo>
                <a:lnTo>
                  <a:pt x="2072164" y="2941650"/>
                </a:lnTo>
                <a:lnTo>
                  <a:pt x="2029204" y="2957564"/>
                </a:lnTo>
                <a:lnTo>
                  <a:pt x="1985646" y="2972211"/>
                </a:lnTo>
                <a:lnTo>
                  <a:pt x="1941511" y="2985569"/>
                </a:lnTo>
                <a:lnTo>
                  <a:pt x="1896823" y="2997616"/>
                </a:lnTo>
                <a:lnTo>
                  <a:pt x="1851603" y="3008329"/>
                </a:lnTo>
                <a:lnTo>
                  <a:pt x="1805874" y="3017685"/>
                </a:lnTo>
                <a:lnTo>
                  <a:pt x="1759658" y="3025664"/>
                </a:lnTo>
                <a:lnTo>
                  <a:pt x="1712978" y="3032242"/>
                </a:lnTo>
                <a:lnTo>
                  <a:pt x="1665855" y="3037397"/>
                </a:lnTo>
                <a:lnTo>
                  <a:pt x="1618313" y="3041106"/>
                </a:lnTo>
                <a:lnTo>
                  <a:pt x="1570372" y="3043348"/>
                </a:lnTo>
                <a:lnTo>
                  <a:pt x="1522056" y="3044101"/>
                </a:lnTo>
                <a:lnTo>
                  <a:pt x="1473740" y="3043348"/>
                </a:lnTo>
                <a:lnTo>
                  <a:pt x="1425799" y="3041106"/>
                </a:lnTo>
                <a:lnTo>
                  <a:pt x="1378255" y="3037397"/>
                </a:lnTo>
                <a:lnTo>
                  <a:pt x="1331132" y="3032242"/>
                </a:lnTo>
                <a:lnTo>
                  <a:pt x="1284451" y="3025664"/>
                </a:lnTo>
                <a:lnTo>
                  <a:pt x="1238235" y="3017685"/>
                </a:lnTo>
                <a:lnTo>
                  <a:pt x="1192505" y="3008329"/>
                </a:lnTo>
                <a:lnTo>
                  <a:pt x="1147285" y="2997616"/>
                </a:lnTo>
                <a:lnTo>
                  <a:pt x="1102596" y="2985569"/>
                </a:lnTo>
                <a:lnTo>
                  <a:pt x="1058461" y="2972211"/>
                </a:lnTo>
                <a:lnTo>
                  <a:pt x="1014902" y="2957564"/>
                </a:lnTo>
                <a:lnTo>
                  <a:pt x="971941" y="2941650"/>
                </a:lnTo>
                <a:lnTo>
                  <a:pt x="929601" y="2924491"/>
                </a:lnTo>
                <a:lnTo>
                  <a:pt x="887904" y="2906109"/>
                </a:lnTo>
                <a:lnTo>
                  <a:pt x="846872" y="2886528"/>
                </a:lnTo>
                <a:lnTo>
                  <a:pt x="806528" y="2865769"/>
                </a:lnTo>
                <a:lnTo>
                  <a:pt x="766893" y="2843854"/>
                </a:lnTo>
                <a:lnTo>
                  <a:pt x="727991" y="2820807"/>
                </a:lnTo>
                <a:lnTo>
                  <a:pt x="689842" y="2796648"/>
                </a:lnTo>
                <a:lnTo>
                  <a:pt x="652471" y="2771401"/>
                </a:lnTo>
                <a:lnTo>
                  <a:pt x="615898" y="2745087"/>
                </a:lnTo>
                <a:lnTo>
                  <a:pt x="580146" y="2717729"/>
                </a:lnTo>
                <a:lnTo>
                  <a:pt x="545238" y="2689350"/>
                </a:lnTo>
                <a:lnTo>
                  <a:pt x="511196" y="2659971"/>
                </a:lnTo>
                <a:lnTo>
                  <a:pt x="478042" y="2629615"/>
                </a:lnTo>
                <a:lnTo>
                  <a:pt x="445798" y="2598304"/>
                </a:lnTo>
                <a:lnTo>
                  <a:pt x="414487" y="2566060"/>
                </a:lnTo>
                <a:lnTo>
                  <a:pt x="384131" y="2532906"/>
                </a:lnTo>
                <a:lnTo>
                  <a:pt x="354751" y="2498864"/>
                </a:lnTo>
                <a:lnTo>
                  <a:pt x="326372" y="2463956"/>
                </a:lnTo>
                <a:lnTo>
                  <a:pt x="299014" y="2428205"/>
                </a:lnTo>
                <a:lnTo>
                  <a:pt x="272700" y="2391632"/>
                </a:lnTo>
                <a:lnTo>
                  <a:pt x="247453" y="2354261"/>
                </a:lnTo>
                <a:lnTo>
                  <a:pt x="223294" y="2316113"/>
                </a:lnTo>
                <a:lnTo>
                  <a:pt x="200246" y="2277211"/>
                </a:lnTo>
                <a:lnTo>
                  <a:pt x="178332" y="2237576"/>
                </a:lnTo>
                <a:lnTo>
                  <a:pt x="157572" y="2197232"/>
                </a:lnTo>
                <a:lnTo>
                  <a:pt x="137991" y="2156201"/>
                </a:lnTo>
                <a:lnTo>
                  <a:pt x="119610" y="2114504"/>
                </a:lnTo>
                <a:lnTo>
                  <a:pt x="102451" y="2072164"/>
                </a:lnTo>
                <a:lnTo>
                  <a:pt x="86536" y="2029204"/>
                </a:lnTo>
                <a:lnTo>
                  <a:pt x="71889" y="1985646"/>
                </a:lnTo>
                <a:lnTo>
                  <a:pt x="58531" y="1941511"/>
                </a:lnTo>
                <a:lnTo>
                  <a:pt x="46484" y="1896823"/>
                </a:lnTo>
                <a:lnTo>
                  <a:pt x="35771" y="1851603"/>
                </a:lnTo>
                <a:lnTo>
                  <a:pt x="26415" y="1805874"/>
                </a:lnTo>
                <a:lnTo>
                  <a:pt x="18436" y="1759658"/>
                </a:lnTo>
                <a:lnTo>
                  <a:pt x="11858" y="1712978"/>
                </a:lnTo>
                <a:lnTo>
                  <a:pt x="6704" y="1665855"/>
                </a:lnTo>
                <a:lnTo>
                  <a:pt x="2994" y="1618313"/>
                </a:lnTo>
                <a:lnTo>
                  <a:pt x="752" y="1570372"/>
                </a:lnTo>
                <a:lnTo>
                  <a:pt x="0" y="1522056"/>
                </a:lnTo>
                <a:lnTo>
                  <a:pt x="752" y="1473740"/>
                </a:lnTo>
                <a:lnTo>
                  <a:pt x="2994" y="1425799"/>
                </a:lnTo>
                <a:lnTo>
                  <a:pt x="6704" y="1378255"/>
                </a:lnTo>
                <a:lnTo>
                  <a:pt x="11858" y="1331132"/>
                </a:lnTo>
                <a:lnTo>
                  <a:pt x="18436" y="1284451"/>
                </a:lnTo>
                <a:lnTo>
                  <a:pt x="26415" y="1238235"/>
                </a:lnTo>
                <a:lnTo>
                  <a:pt x="35771" y="1192505"/>
                </a:lnTo>
                <a:lnTo>
                  <a:pt x="46484" y="1147285"/>
                </a:lnTo>
                <a:lnTo>
                  <a:pt x="58531" y="1102596"/>
                </a:lnTo>
                <a:lnTo>
                  <a:pt x="71889" y="1058461"/>
                </a:lnTo>
                <a:lnTo>
                  <a:pt x="86536" y="1014902"/>
                </a:lnTo>
                <a:lnTo>
                  <a:pt x="102451" y="971941"/>
                </a:lnTo>
                <a:lnTo>
                  <a:pt x="119610" y="929601"/>
                </a:lnTo>
                <a:lnTo>
                  <a:pt x="137991" y="887904"/>
                </a:lnTo>
                <a:lnTo>
                  <a:pt x="157572" y="846872"/>
                </a:lnTo>
                <a:lnTo>
                  <a:pt x="178332" y="806528"/>
                </a:lnTo>
                <a:lnTo>
                  <a:pt x="200246" y="766893"/>
                </a:lnTo>
                <a:lnTo>
                  <a:pt x="223294" y="727991"/>
                </a:lnTo>
                <a:lnTo>
                  <a:pt x="247453" y="689842"/>
                </a:lnTo>
                <a:lnTo>
                  <a:pt x="272700" y="652471"/>
                </a:lnTo>
                <a:lnTo>
                  <a:pt x="299014" y="615898"/>
                </a:lnTo>
                <a:lnTo>
                  <a:pt x="326372" y="580146"/>
                </a:lnTo>
                <a:lnTo>
                  <a:pt x="354751" y="545238"/>
                </a:lnTo>
                <a:lnTo>
                  <a:pt x="384131" y="511196"/>
                </a:lnTo>
                <a:lnTo>
                  <a:pt x="414487" y="478042"/>
                </a:lnTo>
                <a:lnTo>
                  <a:pt x="445798" y="445798"/>
                </a:lnTo>
                <a:lnTo>
                  <a:pt x="478042" y="414487"/>
                </a:lnTo>
                <a:lnTo>
                  <a:pt x="511196" y="384131"/>
                </a:lnTo>
                <a:lnTo>
                  <a:pt x="545238" y="354751"/>
                </a:lnTo>
                <a:lnTo>
                  <a:pt x="580146" y="326372"/>
                </a:lnTo>
                <a:lnTo>
                  <a:pt x="615898" y="299014"/>
                </a:lnTo>
                <a:lnTo>
                  <a:pt x="652471" y="272700"/>
                </a:lnTo>
                <a:lnTo>
                  <a:pt x="689842" y="247453"/>
                </a:lnTo>
                <a:lnTo>
                  <a:pt x="727991" y="223294"/>
                </a:lnTo>
                <a:lnTo>
                  <a:pt x="766893" y="200246"/>
                </a:lnTo>
                <a:lnTo>
                  <a:pt x="806528" y="178332"/>
                </a:lnTo>
                <a:lnTo>
                  <a:pt x="846872" y="157572"/>
                </a:lnTo>
                <a:lnTo>
                  <a:pt x="887904" y="137991"/>
                </a:lnTo>
                <a:lnTo>
                  <a:pt x="929601" y="119610"/>
                </a:lnTo>
                <a:lnTo>
                  <a:pt x="971941" y="102451"/>
                </a:lnTo>
                <a:lnTo>
                  <a:pt x="1014902" y="86536"/>
                </a:lnTo>
                <a:lnTo>
                  <a:pt x="1058461" y="71889"/>
                </a:lnTo>
                <a:lnTo>
                  <a:pt x="1102596" y="58531"/>
                </a:lnTo>
                <a:lnTo>
                  <a:pt x="1147285" y="46484"/>
                </a:lnTo>
                <a:lnTo>
                  <a:pt x="1192505" y="35771"/>
                </a:lnTo>
                <a:lnTo>
                  <a:pt x="1238235" y="26415"/>
                </a:lnTo>
                <a:lnTo>
                  <a:pt x="1284451" y="18436"/>
                </a:lnTo>
                <a:lnTo>
                  <a:pt x="1331132" y="11858"/>
                </a:lnTo>
                <a:lnTo>
                  <a:pt x="1378255" y="6704"/>
                </a:lnTo>
                <a:lnTo>
                  <a:pt x="1425799" y="2994"/>
                </a:lnTo>
                <a:lnTo>
                  <a:pt x="1473740" y="752"/>
                </a:lnTo>
                <a:lnTo>
                  <a:pt x="1522056" y="0"/>
                </a:lnTo>
                <a:close/>
              </a:path>
            </a:pathLst>
          </a:custGeom>
          <a:ln w="12701">
            <a:solidFill>
              <a:srgbClr val="F26721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8" name="object 16">
            <a:extLst>
              <a:ext uri="{FF2B5EF4-FFF2-40B4-BE49-F238E27FC236}">
                <a16:creationId xmlns:a16="http://schemas.microsoft.com/office/drawing/2014/main" id="{3373ABE4-2E1A-473C-8AC8-5710A5B661B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30704" y="3196362"/>
            <a:ext cx="653341" cy="625830"/>
          </a:xfrm>
          <a:prstGeom prst="rect">
            <a:avLst/>
          </a:prstGeom>
        </p:spPr>
      </p:pic>
      <p:sp>
        <p:nvSpPr>
          <p:cNvPr id="319" name="object 17">
            <a:extLst>
              <a:ext uri="{FF2B5EF4-FFF2-40B4-BE49-F238E27FC236}">
                <a16:creationId xmlns:a16="http://schemas.microsoft.com/office/drawing/2014/main" id="{5A301CB8-0821-4CBD-A445-1E4C7160F944}"/>
              </a:ext>
            </a:extLst>
          </p:cNvPr>
          <p:cNvSpPr/>
          <p:nvPr/>
        </p:nvSpPr>
        <p:spPr>
          <a:xfrm>
            <a:off x="4420690" y="3781463"/>
            <a:ext cx="636905" cy="6350"/>
          </a:xfrm>
          <a:custGeom>
            <a:avLst/>
            <a:gdLst/>
            <a:ahLst/>
            <a:cxnLst/>
            <a:rect l="l" t="t" r="r" b="b"/>
            <a:pathLst>
              <a:path w="636905" h="6350">
                <a:moveTo>
                  <a:pt x="0" y="6235"/>
                </a:moveTo>
                <a:lnTo>
                  <a:pt x="636308" y="0"/>
                </a:lnTo>
              </a:path>
            </a:pathLst>
          </a:custGeom>
          <a:ln w="12701">
            <a:solidFill>
              <a:srgbClr val="F26721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0" name="object 18">
            <a:extLst>
              <a:ext uri="{FF2B5EF4-FFF2-40B4-BE49-F238E27FC236}">
                <a16:creationId xmlns:a16="http://schemas.microsoft.com/office/drawing/2014/main" id="{EB0DBE46-E983-4AC2-A12C-13A5EBFF204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76505" y="3695954"/>
            <a:ext cx="653342" cy="625817"/>
          </a:xfrm>
          <a:prstGeom prst="rect">
            <a:avLst/>
          </a:prstGeom>
        </p:spPr>
      </p:pic>
      <p:sp>
        <p:nvSpPr>
          <p:cNvPr id="321" name="object 19">
            <a:extLst>
              <a:ext uri="{FF2B5EF4-FFF2-40B4-BE49-F238E27FC236}">
                <a16:creationId xmlns:a16="http://schemas.microsoft.com/office/drawing/2014/main" id="{7FEFA350-1494-45A2-940A-A7E13C778660}"/>
              </a:ext>
            </a:extLst>
          </p:cNvPr>
          <p:cNvSpPr/>
          <p:nvPr/>
        </p:nvSpPr>
        <p:spPr>
          <a:xfrm>
            <a:off x="7997137" y="3277527"/>
            <a:ext cx="1081405" cy="10795"/>
          </a:xfrm>
          <a:custGeom>
            <a:avLst/>
            <a:gdLst/>
            <a:ahLst/>
            <a:cxnLst/>
            <a:rect l="l" t="t" r="r" b="b"/>
            <a:pathLst>
              <a:path w="1081404" h="10795">
                <a:moveTo>
                  <a:pt x="1081125" y="10591"/>
                </a:moveTo>
                <a:lnTo>
                  <a:pt x="0" y="0"/>
                </a:lnTo>
              </a:path>
            </a:pathLst>
          </a:custGeom>
          <a:ln w="50800">
            <a:solidFill>
              <a:srgbClr val="F26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2" name="object 20">
            <a:extLst>
              <a:ext uri="{FF2B5EF4-FFF2-40B4-BE49-F238E27FC236}">
                <a16:creationId xmlns:a16="http://schemas.microsoft.com/office/drawing/2014/main" id="{5A1DEB4A-CF86-4612-B1D6-B7465114E7F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69119" y="3196362"/>
            <a:ext cx="653338" cy="625830"/>
          </a:xfrm>
          <a:prstGeom prst="rect">
            <a:avLst/>
          </a:prstGeom>
        </p:spPr>
      </p:pic>
      <p:sp>
        <p:nvSpPr>
          <p:cNvPr id="323" name="object 21">
            <a:extLst>
              <a:ext uri="{FF2B5EF4-FFF2-40B4-BE49-F238E27FC236}">
                <a16:creationId xmlns:a16="http://schemas.microsoft.com/office/drawing/2014/main" id="{647B9A3D-CC5D-4597-84C5-B1B1B1D2DE3A}"/>
              </a:ext>
            </a:extLst>
          </p:cNvPr>
          <p:cNvSpPr/>
          <p:nvPr/>
        </p:nvSpPr>
        <p:spPr>
          <a:xfrm>
            <a:off x="7596160" y="3781463"/>
            <a:ext cx="636905" cy="6350"/>
          </a:xfrm>
          <a:custGeom>
            <a:avLst/>
            <a:gdLst/>
            <a:ahLst/>
            <a:cxnLst/>
            <a:rect l="l" t="t" r="r" b="b"/>
            <a:pathLst>
              <a:path w="636904" h="6350">
                <a:moveTo>
                  <a:pt x="636308" y="6235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721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4" name="object 22">
            <a:extLst>
              <a:ext uri="{FF2B5EF4-FFF2-40B4-BE49-F238E27FC236}">
                <a16:creationId xmlns:a16="http://schemas.microsoft.com/office/drawing/2014/main" id="{329A42C9-D2DC-468B-BCE5-A0E2AC13DC5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23312" y="3695954"/>
            <a:ext cx="653338" cy="625817"/>
          </a:xfrm>
          <a:prstGeom prst="rect">
            <a:avLst/>
          </a:prstGeom>
        </p:spPr>
      </p:pic>
      <p:sp>
        <p:nvSpPr>
          <p:cNvPr id="325" name="object 23">
            <a:extLst>
              <a:ext uri="{FF2B5EF4-FFF2-40B4-BE49-F238E27FC236}">
                <a16:creationId xmlns:a16="http://schemas.microsoft.com/office/drawing/2014/main" id="{BB9E3768-3084-49B3-8449-B17944C04111}"/>
              </a:ext>
            </a:extLst>
          </p:cNvPr>
          <p:cNvSpPr/>
          <p:nvPr/>
        </p:nvSpPr>
        <p:spPr>
          <a:xfrm>
            <a:off x="4420690" y="2389569"/>
            <a:ext cx="558800" cy="5715"/>
          </a:xfrm>
          <a:custGeom>
            <a:avLst/>
            <a:gdLst/>
            <a:ahLst/>
            <a:cxnLst/>
            <a:rect l="l" t="t" r="r" b="b"/>
            <a:pathLst>
              <a:path w="558800" h="5714">
                <a:moveTo>
                  <a:pt x="0" y="5473"/>
                </a:moveTo>
                <a:lnTo>
                  <a:pt x="558736" y="0"/>
                </a:lnTo>
              </a:path>
            </a:pathLst>
          </a:custGeom>
          <a:ln w="12701">
            <a:solidFill>
              <a:srgbClr val="F26721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6" name="object 24">
            <a:extLst>
              <a:ext uri="{FF2B5EF4-FFF2-40B4-BE49-F238E27FC236}">
                <a16:creationId xmlns:a16="http://schemas.microsoft.com/office/drawing/2014/main" id="{B806990C-7250-4C70-8EBB-E89979ACA408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76505" y="2303297"/>
            <a:ext cx="653342" cy="625817"/>
          </a:xfrm>
          <a:prstGeom prst="rect">
            <a:avLst/>
          </a:prstGeom>
        </p:spPr>
      </p:pic>
      <p:pic>
        <p:nvPicPr>
          <p:cNvPr id="327" name="object 25">
            <a:extLst>
              <a:ext uri="{FF2B5EF4-FFF2-40B4-BE49-F238E27FC236}">
                <a16:creationId xmlns:a16="http://schemas.microsoft.com/office/drawing/2014/main" id="{947F5933-3C5D-436F-B1E3-3700E1967E19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830686" y="2637947"/>
            <a:ext cx="550773" cy="160967"/>
          </a:xfrm>
          <a:prstGeom prst="rect">
            <a:avLst/>
          </a:prstGeom>
        </p:spPr>
      </p:pic>
      <p:sp>
        <p:nvSpPr>
          <p:cNvPr id="328" name="object 26">
            <a:extLst>
              <a:ext uri="{FF2B5EF4-FFF2-40B4-BE49-F238E27FC236}">
                <a16:creationId xmlns:a16="http://schemas.microsoft.com/office/drawing/2014/main" id="{6D7F4967-4C1D-4938-89C4-B26C5CD3CD20}"/>
              </a:ext>
            </a:extLst>
          </p:cNvPr>
          <p:cNvSpPr/>
          <p:nvPr/>
        </p:nvSpPr>
        <p:spPr>
          <a:xfrm>
            <a:off x="3838472" y="2635060"/>
            <a:ext cx="526415" cy="0"/>
          </a:xfrm>
          <a:custGeom>
            <a:avLst/>
            <a:gdLst/>
            <a:ahLst/>
            <a:cxnLst/>
            <a:rect l="l" t="t" r="r" b="b"/>
            <a:pathLst>
              <a:path w="526414">
                <a:moveTo>
                  <a:pt x="0" y="0"/>
                </a:moveTo>
                <a:lnTo>
                  <a:pt x="525932" y="0"/>
                </a:lnTo>
              </a:path>
            </a:pathLst>
          </a:custGeom>
          <a:ln w="7199">
            <a:solidFill>
              <a:srgbClr val="CB182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27">
            <a:extLst>
              <a:ext uri="{FF2B5EF4-FFF2-40B4-BE49-F238E27FC236}">
                <a16:creationId xmlns:a16="http://schemas.microsoft.com/office/drawing/2014/main" id="{D12F6C5D-8245-4F95-89FC-4536E1C89B41}"/>
              </a:ext>
            </a:extLst>
          </p:cNvPr>
          <p:cNvSpPr/>
          <p:nvPr/>
        </p:nvSpPr>
        <p:spPr>
          <a:xfrm>
            <a:off x="7671433" y="2389556"/>
            <a:ext cx="561340" cy="5715"/>
          </a:xfrm>
          <a:custGeom>
            <a:avLst/>
            <a:gdLst/>
            <a:ahLst/>
            <a:cxnLst/>
            <a:rect l="l" t="t" r="r" b="b"/>
            <a:pathLst>
              <a:path w="561339" h="5714">
                <a:moveTo>
                  <a:pt x="561035" y="5486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721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0" name="object 28">
            <a:extLst>
              <a:ext uri="{FF2B5EF4-FFF2-40B4-BE49-F238E27FC236}">
                <a16:creationId xmlns:a16="http://schemas.microsoft.com/office/drawing/2014/main" id="{B6545949-DB48-4C93-B6B2-6A599AC9812E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23312" y="2303297"/>
            <a:ext cx="653338" cy="625817"/>
          </a:xfrm>
          <a:prstGeom prst="rect">
            <a:avLst/>
          </a:prstGeom>
        </p:spPr>
      </p:pic>
      <p:sp>
        <p:nvSpPr>
          <p:cNvPr id="331" name="object 29">
            <a:extLst>
              <a:ext uri="{FF2B5EF4-FFF2-40B4-BE49-F238E27FC236}">
                <a16:creationId xmlns:a16="http://schemas.microsoft.com/office/drawing/2014/main" id="{CF132CD6-C132-476B-ABF8-69E5ED9AA64C}"/>
              </a:ext>
            </a:extLst>
          </p:cNvPr>
          <p:cNvSpPr/>
          <p:nvPr/>
        </p:nvSpPr>
        <p:spPr>
          <a:xfrm>
            <a:off x="7190446" y="1940128"/>
            <a:ext cx="604520" cy="5715"/>
          </a:xfrm>
          <a:custGeom>
            <a:avLst/>
            <a:gdLst/>
            <a:ahLst/>
            <a:cxnLst/>
            <a:rect l="l" t="t" r="r" b="b"/>
            <a:pathLst>
              <a:path w="604520" h="5714">
                <a:moveTo>
                  <a:pt x="604380" y="0"/>
                </a:moveTo>
                <a:lnTo>
                  <a:pt x="0" y="5105"/>
                </a:lnTo>
              </a:path>
            </a:pathLst>
          </a:custGeom>
          <a:ln w="38098">
            <a:solidFill>
              <a:srgbClr val="F26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2" name="object 30">
            <a:extLst>
              <a:ext uri="{FF2B5EF4-FFF2-40B4-BE49-F238E27FC236}">
                <a16:creationId xmlns:a16="http://schemas.microsoft.com/office/drawing/2014/main" id="{C789EF6E-F8A1-48F3-BD57-516CA6C650A4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85670" y="1406055"/>
            <a:ext cx="653338" cy="625817"/>
          </a:xfrm>
          <a:prstGeom prst="rect">
            <a:avLst/>
          </a:prstGeom>
        </p:spPr>
      </p:pic>
      <p:sp>
        <p:nvSpPr>
          <p:cNvPr id="333" name="object 31">
            <a:extLst>
              <a:ext uri="{FF2B5EF4-FFF2-40B4-BE49-F238E27FC236}">
                <a16:creationId xmlns:a16="http://schemas.microsoft.com/office/drawing/2014/main" id="{D89699C3-37C3-4B69-B66B-CF621E4AF5A0}"/>
              </a:ext>
            </a:extLst>
          </p:cNvPr>
          <p:cNvSpPr/>
          <p:nvPr/>
        </p:nvSpPr>
        <p:spPr>
          <a:xfrm>
            <a:off x="4845543" y="1940128"/>
            <a:ext cx="626745" cy="5715"/>
          </a:xfrm>
          <a:custGeom>
            <a:avLst/>
            <a:gdLst/>
            <a:ahLst/>
            <a:cxnLst/>
            <a:rect l="l" t="t" r="r" b="b"/>
            <a:pathLst>
              <a:path w="626744" h="5714">
                <a:moveTo>
                  <a:pt x="0" y="0"/>
                </a:moveTo>
                <a:lnTo>
                  <a:pt x="626351" y="5105"/>
                </a:lnTo>
              </a:path>
            </a:pathLst>
          </a:custGeom>
          <a:ln w="38098">
            <a:solidFill>
              <a:srgbClr val="F26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2">
            <a:extLst>
              <a:ext uri="{FF2B5EF4-FFF2-40B4-BE49-F238E27FC236}">
                <a16:creationId xmlns:a16="http://schemas.microsoft.com/office/drawing/2014/main" id="{2EA702D3-6E02-48AB-A233-4EC3DE5F5218}"/>
              </a:ext>
            </a:extLst>
          </p:cNvPr>
          <p:cNvSpPr/>
          <p:nvPr/>
        </p:nvSpPr>
        <p:spPr>
          <a:xfrm>
            <a:off x="4201349" y="1763941"/>
            <a:ext cx="653415" cy="267970"/>
          </a:xfrm>
          <a:custGeom>
            <a:avLst/>
            <a:gdLst/>
            <a:ahLst/>
            <a:cxnLst/>
            <a:rect l="l" t="t" r="r" b="b"/>
            <a:pathLst>
              <a:path w="653414" h="267969">
                <a:moveTo>
                  <a:pt x="653351" y="0"/>
                </a:moveTo>
                <a:lnTo>
                  <a:pt x="0" y="0"/>
                </a:lnTo>
                <a:lnTo>
                  <a:pt x="0" y="267931"/>
                </a:lnTo>
                <a:lnTo>
                  <a:pt x="653351" y="267931"/>
                </a:lnTo>
                <a:lnTo>
                  <a:pt x="653351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">
            <a:extLst>
              <a:ext uri="{FF2B5EF4-FFF2-40B4-BE49-F238E27FC236}">
                <a16:creationId xmlns:a16="http://schemas.microsoft.com/office/drawing/2014/main" id="{F49CD107-BEA2-49DD-B1E9-3587F972331E}"/>
              </a:ext>
            </a:extLst>
          </p:cNvPr>
          <p:cNvSpPr/>
          <p:nvPr/>
        </p:nvSpPr>
        <p:spPr>
          <a:xfrm>
            <a:off x="4216487" y="1406055"/>
            <a:ext cx="615315" cy="608330"/>
          </a:xfrm>
          <a:custGeom>
            <a:avLst/>
            <a:gdLst/>
            <a:ahLst/>
            <a:cxnLst/>
            <a:rect l="l" t="t" r="r" b="b"/>
            <a:pathLst>
              <a:path w="615314" h="608330">
                <a:moveTo>
                  <a:pt x="615251" y="0"/>
                </a:moveTo>
                <a:lnTo>
                  <a:pt x="0" y="0"/>
                </a:lnTo>
                <a:lnTo>
                  <a:pt x="0" y="608063"/>
                </a:lnTo>
                <a:lnTo>
                  <a:pt x="615251" y="608063"/>
                </a:lnTo>
                <a:lnTo>
                  <a:pt x="615251" y="0"/>
                </a:lnTo>
                <a:close/>
              </a:path>
            </a:pathLst>
          </a:custGeom>
          <a:solidFill>
            <a:srgbClr val="00030A">
              <a:alpha val="39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4">
            <a:extLst>
              <a:ext uri="{FF2B5EF4-FFF2-40B4-BE49-F238E27FC236}">
                <a16:creationId xmlns:a16="http://schemas.microsoft.com/office/drawing/2014/main" id="{6798B362-4287-4959-8AE2-1AA72D9955FE}"/>
              </a:ext>
            </a:extLst>
          </p:cNvPr>
          <p:cNvSpPr/>
          <p:nvPr/>
        </p:nvSpPr>
        <p:spPr>
          <a:xfrm>
            <a:off x="4230965" y="1420520"/>
            <a:ext cx="586740" cy="579120"/>
          </a:xfrm>
          <a:custGeom>
            <a:avLst/>
            <a:gdLst/>
            <a:ahLst/>
            <a:cxnLst/>
            <a:rect l="l" t="t" r="r" b="b"/>
            <a:pathLst>
              <a:path w="586739" h="579119">
                <a:moveTo>
                  <a:pt x="586295" y="0"/>
                </a:moveTo>
                <a:lnTo>
                  <a:pt x="0" y="0"/>
                </a:lnTo>
                <a:lnTo>
                  <a:pt x="0" y="579119"/>
                </a:lnTo>
                <a:lnTo>
                  <a:pt x="586295" y="579119"/>
                </a:lnTo>
                <a:lnTo>
                  <a:pt x="5862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7" name="object 35">
            <a:extLst>
              <a:ext uri="{FF2B5EF4-FFF2-40B4-BE49-F238E27FC236}">
                <a16:creationId xmlns:a16="http://schemas.microsoft.com/office/drawing/2014/main" id="{99578C41-883D-44AA-BAA8-2B74C127EA5A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292471" y="1420523"/>
            <a:ext cx="463294" cy="579116"/>
          </a:xfrm>
          <a:prstGeom prst="rect">
            <a:avLst/>
          </a:prstGeom>
        </p:spPr>
      </p:pic>
      <p:pic>
        <p:nvPicPr>
          <p:cNvPr id="338" name="object 36">
            <a:extLst>
              <a:ext uri="{FF2B5EF4-FFF2-40B4-BE49-F238E27FC236}">
                <a16:creationId xmlns:a16="http://schemas.microsoft.com/office/drawing/2014/main" id="{683712A4-8CBD-4368-9708-CEFDB5A1CABD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230965" y="1420520"/>
            <a:ext cx="586295" cy="579119"/>
          </a:xfrm>
          <a:prstGeom prst="rect">
            <a:avLst/>
          </a:prstGeom>
        </p:spPr>
      </p:pic>
      <p:sp>
        <p:nvSpPr>
          <p:cNvPr id="339" name="object 37">
            <a:extLst>
              <a:ext uri="{FF2B5EF4-FFF2-40B4-BE49-F238E27FC236}">
                <a16:creationId xmlns:a16="http://schemas.microsoft.com/office/drawing/2014/main" id="{10801C65-CC85-4533-A8AE-613B95F13F15}"/>
              </a:ext>
            </a:extLst>
          </p:cNvPr>
          <p:cNvSpPr/>
          <p:nvPr/>
        </p:nvSpPr>
        <p:spPr>
          <a:xfrm>
            <a:off x="6325640" y="1359205"/>
            <a:ext cx="5715" cy="672465"/>
          </a:xfrm>
          <a:custGeom>
            <a:avLst/>
            <a:gdLst/>
            <a:ahLst/>
            <a:cxnLst/>
            <a:rect l="l" t="t" r="r" b="b"/>
            <a:pathLst>
              <a:path w="5714" h="672464">
                <a:moveTo>
                  <a:pt x="5105" y="0"/>
                </a:moveTo>
                <a:lnTo>
                  <a:pt x="0" y="672109"/>
                </a:lnTo>
              </a:path>
            </a:pathLst>
          </a:custGeom>
          <a:ln w="12701">
            <a:solidFill>
              <a:srgbClr val="F26721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8">
            <a:extLst>
              <a:ext uri="{FF2B5EF4-FFF2-40B4-BE49-F238E27FC236}">
                <a16:creationId xmlns:a16="http://schemas.microsoft.com/office/drawing/2014/main" id="{B96FAA32-436A-4C0A-A09A-16F30BC50A52}"/>
              </a:ext>
            </a:extLst>
          </p:cNvPr>
          <p:cNvSpPr/>
          <p:nvPr/>
        </p:nvSpPr>
        <p:spPr>
          <a:xfrm>
            <a:off x="6001523" y="1099858"/>
            <a:ext cx="653415" cy="267970"/>
          </a:xfrm>
          <a:custGeom>
            <a:avLst/>
            <a:gdLst/>
            <a:ahLst/>
            <a:cxnLst/>
            <a:rect l="l" t="t" r="r" b="b"/>
            <a:pathLst>
              <a:path w="653414" h="267969">
                <a:moveTo>
                  <a:pt x="653338" y="0"/>
                </a:moveTo>
                <a:lnTo>
                  <a:pt x="0" y="0"/>
                </a:lnTo>
                <a:lnTo>
                  <a:pt x="0" y="267944"/>
                </a:lnTo>
                <a:lnTo>
                  <a:pt x="653338" y="267944"/>
                </a:lnTo>
                <a:lnTo>
                  <a:pt x="653338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9">
            <a:extLst>
              <a:ext uri="{FF2B5EF4-FFF2-40B4-BE49-F238E27FC236}">
                <a16:creationId xmlns:a16="http://schemas.microsoft.com/office/drawing/2014/main" id="{9ADF1AB3-1E9B-46C5-9EFA-A11218A2C772}"/>
              </a:ext>
            </a:extLst>
          </p:cNvPr>
          <p:cNvSpPr/>
          <p:nvPr/>
        </p:nvSpPr>
        <p:spPr>
          <a:xfrm>
            <a:off x="6024472" y="741972"/>
            <a:ext cx="615315" cy="608330"/>
          </a:xfrm>
          <a:custGeom>
            <a:avLst/>
            <a:gdLst/>
            <a:ahLst/>
            <a:cxnLst/>
            <a:rect l="l" t="t" r="r" b="b"/>
            <a:pathLst>
              <a:path w="615314" h="608330">
                <a:moveTo>
                  <a:pt x="615264" y="0"/>
                </a:moveTo>
                <a:lnTo>
                  <a:pt x="0" y="0"/>
                </a:lnTo>
                <a:lnTo>
                  <a:pt x="0" y="608063"/>
                </a:lnTo>
                <a:lnTo>
                  <a:pt x="615264" y="608063"/>
                </a:lnTo>
                <a:lnTo>
                  <a:pt x="615264" y="0"/>
                </a:lnTo>
                <a:close/>
              </a:path>
            </a:pathLst>
          </a:custGeom>
          <a:solidFill>
            <a:srgbClr val="00030A">
              <a:alpha val="39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40">
            <a:extLst>
              <a:ext uri="{FF2B5EF4-FFF2-40B4-BE49-F238E27FC236}">
                <a16:creationId xmlns:a16="http://schemas.microsoft.com/office/drawing/2014/main" id="{D2E90F63-31CA-4372-BC86-49A264B8B98B}"/>
              </a:ext>
            </a:extLst>
          </p:cNvPr>
          <p:cNvSpPr/>
          <p:nvPr/>
        </p:nvSpPr>
        <p:spPr>
          <a:xfrm>
            <a:off x="6038950" y="756450"/>
            <a:ext cx="586740" cy="579120"/>
          </a:xfrm>
          <a:custGeom>
            <a:avLst/>
            <a:gdLst/>
            <a:ahLst/>
            <a:cxnLst/>
            <a:rect l="l" t="t" r="r" b="b"/>
            <a:pathLst>
              <a:path w="586739" h="579119">
                <a:moveTo>
                  <a:pt x="586308" y="0"/>
                </a:moveTo>
                <a:lnTo>
                  <a:pt x="0" y="0"/>
                </a:lnTo>
                <a:lnTo>
                  <a:pt x="0" y="579107"/>
                </a:lnTo>
                <a:lnTo>
                  <a:pt x="586308" y="579107"/>
                </a:lnTo>
                <a:lnTo>
                  <a:pt x="586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3" name="object 41">
            <a:extLst>
              <a:ext uri="{FF2B5EF4-FFF2-40B4-BE49-F238E27FC236}">
                <a16:creationId xmlns:a16="http://schemas.microsoft.com/office/drawing/2014/main" id="{A99AFFE3-92CB-4D0F-B3E5-4A04733A1137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100456" y="756450"/>
            <a:ext cx="463290" cy="579107"/>
          </a:xfrm>
          <a:prstGeom prst="rect">
            <a:avLst/>
          </a:prstGeom>
        </p:spPr>
      </p:pic>
      <p:pic>
        <p:nvPicPr>
          <p:cNvPr id="344" name="object 42">
            <a:extLst>
              <a:ext uri="{FF2B5EF4-FFF2-40B4-BE49-F238E27FC236}">
                <a16:creationId xmlns:a16="http://schemas.microsoft.com/office/drawing/2014/main" id="{1B004BF8-EB19-463A-AF16-05B53D3A9BBC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001523" y="5407533"/>
            <a:ext cx="653338" cy="625830"/>
          </a:xfrm>
          <a:prstGeom prst="rect">
            <a:avLst/>
          </a:prstGeom>
        </p:spPr>
      </p:pic>
      <p:sp>
        <p:nvSpPr>
          <p:cNvPr id="345" name="object 43">
            <a:extLst>
              <a:ext uri="{FF2B5EF4-FFF2-40B4-BE49-F238E27FC236}">
                <a16:creationId xmlns:a16="http://schemas.microsoft.com/office/drawing/2014/main" id="{856BABDA-970E-4809-BEB3-01286B5A9A40}"/>
              </a:ext>
            </a:extLst>
          </p:cNvPr>
          <p:cNvSpPr/>
          <p:nvPr/>
        </p:nvSpPr>
        <p:spPr>
          <a:xfrm>
            <a:off x="7451723" y="4622711"/>
            <a:ext cx="372745" cy="5715"/>
          </a:xfrm>
          <a:custGeom>
            <a:avLst/>
            <a:gdLst/>
            <a:ahLst/>
            <a:cxnLst/>
            <a:rect l="l" t="t" r="r" b="b"/>
            <a:pathLst>
              <a:path w="372745" h="5714">
                <a:moveTo>
                  <a:pt x="372706" y="5105"/>
                </a:moveTo>
                <a:lnTo>
                  <a:pt x="0" y="0"/>
                </a:lnTo>
              </a:path>
            </a:pathLst>
          </a:custGeom>
          <a:ln w="38098">
            <a:solidFill>
              <a:srgbClr val="F26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44">
            <a:extLst>
              <a:ext uri="{FF2B5EF4-FFF2-40B4-BE49-F238E27FC236}">
                <a16:creationId xmlns:a16="http://schemas.microsoft.com/office/drawing/2014/main" id="{B11EB0CB-09B8-45FC-B134-16B610D5E46A}"/>
              </a:ext>
            </a:extLst>
          </p:cNvPr>
          <p:cNvSpPr/>
          <p:nvPr/>
        </p:nvSpPr>
        <p:spPr>
          <a:xfrm>
            <a:off x="7815273" y="4536059"/>
            <a:ext cx="653415" cy="267970"/>
          </a:xfrm>
          <a:custGeom>
            <a:avLst/>
            <a:gdLst/>
            <a:ahLst/>
            <a:cxnLst/>
            <a:rect l="l" t="t" r="r" b="b"/>
            <a:pathLst>
              <a:path w="653414" h="267970">
                <a:moveTo>
                  <a:pt x="653338" y="0"/>
                </a:moveTo>
                <a:lnTo>
                  <a:pt x="0" y="0"/>
                </a:lnTo>
                <a:lnTo>
                  <a:pt x="0" y="267944"/>
                </a:lnTo>
                <a:lnTo>
                  <a:pt x="653338" y="267944"/>
                </a:lnTo>
                <a:lnTo>
                  <a:pt x="653338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45">
            <a:extLst>
              <a:ext uri="{FF2B5EF4-FFF2-40B4-BE49-F238E27FC236}">
                <a16:creationId xmlns:a16="http://schemas.microsoft.com/office/drawing/2014/main" id="{5A2FDBA1-7BF1-44EA-892F-8D0F76E0DD9D}"/>
              </a:ext>
            </a:extLst>
          </p:cNvPr>
          <p:cNvSpPr/>
          <p:nvPr/>
        </p:nvSpPr>
        <p:spPr>
          <a:xfrm>
            <a:off x="7838235" y="4553826"/>
            <a:ext cx="615315" cy="608330"/>
          </a:xfrm>
          <a:custGeom>
            <a:avLst/>
            <a:gdLst/>
            <a:ahLst/>
            <a:cxnLst/>
            <a:rect l="l" t="t" r="r" b="b"/>
            <a:pathLst>
              <a:path w="615314" h="608329">
                <a:moveTo>
                  <a:pt x="615251" y="0"/>
                </a:moveTo>
                <a:lnTo>
                  <a:pt x="0" y="0"/>
                </a:lnTo>
                <a:lnTo>
                  <a:pt x="0" y="608063"/>
                </a:lnTo>
                <a:lnTo>
                  <a:pt x="615251" y="608063"/>
                </a:lnTo>
                <a:lnTo>
                  <a:pt x="615251" y="0"/>
                </a:lnTo>
                <a:close/>
              </a:path>
            </a:pathLst>
          </a:custGeom>
          <a:solidFill>
            <a:srgbClr val="00030A">
              <a:alpha val="39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46">
            <a:extLst>
              <a:ext uri="{FF2B5EF4-FFF2-40B4-BE49-F238E27FC236}">
                <a16:creationId xmlns:a16="http://schemas.microsoft.com/office/drawing/2014/main" id="{FD89E54C-2691-4F98-954D-BB7FCA47D040}"/>
              </a:ext>
            </a:extLst>
          </p:cNvPr>
          <p:cNvSpPr/>
          <p:nvPr/>
        </p:nvSpPr>
        <p:spPr>
          <a:xfrm>
            <a:off x="7852700" y="4568292"/>
            <a:ext cx="586740" cy="579120"/>
          </a:xfrm>
          <a:custGeom>
            <a:avLst/>
            <a:gdLst/>
            <a:ahLst/>
            <a:cxnLst/>
            <a:rect l="l" t="t" r="r" b="b"/>
            <a:pathLst>
              <a:path w="586739" h="579120">
                <a:moveTo>
                  <a:pt x="586308" y="0"/>
                </a:moveTo>
                <a:lnTo>
                  <a:pt x="0" y="0"/>
                </a:lnTo>
                <a:lnTo>
                  <a:pt x="0" y="579119"/>
                </a:lnTo>
                <a:lnTo>
                  <a:pt x="586308" y="579119"/>
                </a:lnTo>
                <a:lnTo>
                  <a:pt x="586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9" name="object 47">
            <a:extLst>
              <a:ext uri="{FF2B5EF4-FFF2-40B4-BE49-F238E27FC236}">
                <a16:creationId xmlns:a16="http://schemas.microsoft.com/office/drawing/2014/main" id="{E16CF686-B71F-473E-9948-8614B52CCADD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914208" y="4568294"/>
            <a:ext cx="463293" cy="579117"/>
          </a:xfrm>
          <a:prstGeom prst="rect">
            <a:avLst/>
          </a:prstGeom>
        </p:spPr>
      </p:pic>
      <p:pic>
        <p:nvPicPr>
          <p:cNvPr id="350" name="object 48">
            <a:extLst>
              <a:ext uri="{FF2B5EF4-FFF2-40B4-BE49-F238E27FC236}">
                <a16:creationId xmlns:a16="http://schemas.microsoft.com/office/drawing/2014/main" id="{E2EA7C04-F6DF-4638-AD90-9EA0220CEA4E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852700" y="4568292"/>
            <a:ext cx="586308" cy="579119"/>
          </a:xfrm>
          <a:prstGeom prst="rect">
            <a:avLst/>
          </a:prstGeom>
        </p:spPr>
      </p:pic>
      <p:sp>
        <p:nvSpPr>
          <p:cNvPr id="351" name="object 49">
            <a:extLst>
              <a:ext uri="{FF2B5EF4-FFF2-40B4-BE49-F238E27FC236}">
                <a16:creationId xmlns:a16="http://schemas.microsoft.com/office/drawing/2014/main" id="{0901C78A-8F4E-4B1F-A4D4-F8E167565AEF}"/>
              </a:ext>
            </a:extLst>
          </p:cNvPr>
          <p:cNvSpPr/>
          <p:nvPr/>
        </p:nvSpPr>
        <p:spPr>
          <a:xfrm>
            <a:off x="4830418" y="4622711"/>
            <a:ext cx="372110" cy="5715"/>
          </a:xfrm>
          <a:custGeom>
            <a:avLst/>
            <a:gdLst/>
            <a:ahLst/>
            <a:cxnLst/>
            <a:rect l="l" t="t" r="r" b="b"/>
            <a:pathLst>
              <a:path w="372110" h="5714">
                <a:moveTo>
                  <a:pt x="0" y="5105"/>
                </a:moveTo>
                <a:lnTo>
                  <a:pt x="371919" y="0"/>
                </a:lnTo>
              </a:path>
            </a:pathLst>
          </a:custGeom>
          <a:ln w="38098">
            <a:solidFill>
              <a:srgbClr val="F26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50">
            <a:extLst>
              <a:ext uri="{FF2B5EF4-FFF2-40B4-BE49-F238E27FC236}">
                <a16:creationId xmlns:a16="http://schemas.microsoft.com/office/drawing/2014/main" id="{B07A81A4-3BB4-49C3-8C9B-1F4D07835301}"/>
              </a:ext>
            </a:extLst>
          </p:cNvPr>
          <p:cNvSpPr/>
          <p:nvPr/>
        </p:nvSpPr>
        <p:spPr>
          <a:xfrm>
            <a:off x="4186223" y="4536059"/>
            <a:ext cx="653415" cy="267970"/>
          </a:xfrm>
          <a:custGeom>
            <a:avLst/>
            <a:gdLst/>
            <a:ahLst/>
            <a:cxnLst/>
            <a:rect l="l" t="t" r="r" b="b"/>
            <a:pathLst>
              <a:path w="653414" h="267970">
                <a:moveTo>
                  <a:pt x="653338" y="0"/>
                </a:moveTo>
                <a:lnTo>
                  <a:pt x="0" y="0"/>
                </a:lnTo>
                <a:lnTo>
                  <a:pt x="0" y="267944"/>
                </a:lnTo>
                <a:lnTo>
                  <a:pt x="653338" y="267944"/>
                </a:lnTo>
                <a:lnTo>
                  <a:pt x="653338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51">
            <a:extLst>
              <a:ext uri="{FF2B5EF4-FFF2-40B4-BE49-F238E27FC236}">
                <a16:creationId xmlns:a16="http://schemas.microsoft.com/office/drawing/2014/main" id="{CA6FBB96-774C-429A-BABB-E3AE0E2816A4}"/>
              </a:ext>
            </a:extLst>
          </p:cNvPr>
          <p:cNvSpPr/>
          <p:nvPr/>
        </p:nvSpPr>
        <p:spPr>
          <a:xfrm>
            <a:off x="4201349" y="4553826"/>
            <a:ext cx="615315" cy="608330"/>
          </a:xfrm>
          <a:custGeom>
            <a:avLst/>
            <a:gdLst/>
            <a:ahLst/>
            <a:cxnLst/>
            <a:rect l="l" t="t" r="r" b="b"/>
            <a:pathLst>
              <a:path w="615314" h="608329">
                <a:moveTo>
                  <a:pt x="615264" y="0"/>
                </a:moveTo>
                <a:lnTo>
                  <a:pt x="0" y="0"/>
                </a:lnTo>
                <a:lnTo>
                  <a:pt x="0" y="608063"/>
                </a:lnTo>
                <a:lnTo>
                  <a:pt x="615264" y="608063"/>
                </a:lnTo>
                <a:lnTo>
                  <a:pt x="615264" y="0"/>
                </a:lnTo>
                <a:close/>
              </a:path>
            </a:pathLst>
          </a:custGeom>
          <a:solidFill>
            <a:srgbClr val="00030A">
              <a:alpha val="39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52">
            <a:extLst>
              <a:ext uri="{FF2B5EF4-FFF2-40B4-BE49-F238E27FC236}">
                <a16:creationId xmlns:a16="http://schemas.microsoft.com/office/drawing/2014/main" id="{73C823CE-766B-4D83-A5A7-E014D5E74028}"/>
              </a:ext>
            </a:extLst>
          </p:cNvPr>
          <p:cNvSpPr/>
          <p:nvPr/>
        </p:nvSpPr>
        <p:spPr>
          <a:xfrm>
            <a:off x="4215827" y="4568292"/>
            <a:ext cx="586740" cy="579120"/>
          </a:xfrm>
          <a:custGeom>
            <a:avLst/>
            <a:gdLst/>
            <a:ahLst/>
            <a:cxnLst/>
            <a:rect l="l" t="t" r="r" b="b"/>
            <a:pathLst>
              <a:path w="586739" h="579120">
                <a:moveTo>
                  <a:pt x="586308" y="0"/>
                </a:moveTo>
                <a:lnTo>
                  <a:pt x="0" y="0"/>
                </a:lnTo>
                <a:lnTo>
                  <a:pt x="0" y="579119"/>
                </a:lnTo>
                <a:lnTo>
                  <a:pt x="586308" y="579119"/>
                </a:lnTo>
                <a:lnTo>
                  <a:pt x="586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5" name="object 53">
            <a:extLst>
              <a:ext uri="{FF2B5EF4-FFF2-40B4-BE49-F238E27FC236}">
                <a16:creationId xmlns:a16="http://schemas.microsoft.com/office/drawing/2014/main" id="{827D5EBA-E3C5-4EFC-9BD6-E0F5A5C50148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277333" y="4568294"/>
            <a:ext cx="463290" cy="579117"/>
          </a:xfrm>
          <a:prstGeom prst="rect">
            <a:avLst/>
          </a:prstGeom>
        </p:spPr>
      </p:pic>
      <p:pic>
        <p:nvPicPr>
          <p:cNvPr id="356" name="object 54">
            <a:extLst>
              <a:ext uri="{FF2B5EF4-FFF2-40B4-BE49-F238E27FC236}">
                <a16:creationId xmlns:a16="http://schemas.microsoft.com/office/drawing/2014/main" id="{4FDDA13C-5997-4B08-BBC5-225EB6C920A4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215827" y="4568292"/>
            <a:ext cx="586308" cy="579119"/>
          </a:xfrm>
          <a:prstGeom prst="rect">
            <a:avLst/>
          </a:prstGeom>
        </p:spPr>
      </p:pic>
      <p:sp>
        <p:nvSpPr>
          <p:cNvPr id="357" name="object 55">
            <a:extLst>
              <a:ext uri="{FF2B5EF4-FFF2-40B4-BE49-F238E27FC236}">
                <a16:creationId xmlns:a16="http://schemas.microsoft.com/office/drawing/2014/main" id="{4631068D-0DC7-4A03-8B73-9480CD838ADD}"/>
              </a:ext>
            </a:extLst>
          </p:cNvPr>
          <p:cNvSpPr/>
          <p:nvPr/>
        </p:nvSpPr>
        <p:spPr>
          <a:xfrm>
            <a:off x="6325640" y="4746447"/>
            <a:ext cx="5715" cy="672465"/>
          </a:xfrm>
          <a:custGeom>
            <a:avLst/>
            <a:gdLst/>
            <a:ahLst/>
            <a:cxnLst/>
            <a:rect l="l" t="t" r="r" b="b"/>
            <a:pathLst>
              <a:path w="5714" h="672464">
                <a:moveTo>
                  <a:pt x="5105" y="672122"/>
                </a:moveTo>
                <a:lnTo>
                  <a:pt x="0" y="0"/>
                </a:lnTo>
              </a:path>
            </a:pathLst>
          </a:custGeom>
          <a:ln w="12701">
            <a:solidFill>
              <a:srgbClr val="F26721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59">
            <a:extLst>
              <a:ext uri="{FF2B5EF4-FFF2-40B4-BE49-F238E27FC236}">
                <a16:creationId xmlns:a16="http://schemas.microsoft.com/office/drawing/2014/main" id="{94A565A2-C357-4576-8587-03567D8D95C0}"/>
              </a:ext>
            </a:extLst>
          </p:cNvPr>
          <p:cNvSpPr/>
          <p:nvPr/>
        </p:nvSpPr>
        <p:spPr>
          <a:xfrm>
            <a:off x="4996877" y="1364018"/>
            <a:ext cx="653415" cy="267970"/>
          </a:xfrm>
          <a:custGeom>
            <a:avLst/>
            <a:gdLst/>
            <a:ahLst/>
            <a:cxnLst/>
            <a:rect l="l" t="t" r="r" b="b"/>
            <a:pathLst>
              <a:path w="653414" h="267969">
                <a:moveTo>
                  <a:pt x="653338" y="0"/>
                </a:moveTo>
                <a:lnTo>
                  <a:pt x="0" y="0"/>
                </a:lnTo>
                <a:lnTo>
                  <a:pt x="0" y="267931"/>
                </a:lnTo>
                <a:lnTo>
                  <a:pt x="653338" y="267931"/>
                </a:lnTo>
                <a:lnTo>
                  <a:pt x="653338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60">
            <a:extLst>
              <a:ext uri="{FF2B5EF4-FFF2-40B4-BE49-F238E27FC236}">
                <a16:creationId xmlns:a16="http://schemas.microsoft.com/office/drawing/2014/main" id="{82499DE4-AC14-4FB6-8F8C-03BBD11E3FC4}"/>
              </a:ext>
            </a:extLst>
          </p:cNvPr>
          <p:cNvSpPr/>
          <p:nvPr/>
        </p:nvSpPr>
        <p:spPr>
          <a:xfrm>
            <a:off x="5012002" y="1006132"/>
            <a:ext cx="615315" cy="608330"/>
          </a:xfrm>
          <a:custGeom>
            <a:avLst/>
            <a:gdLst/>
            <a:ahLst/>
            <a:cxnLst/>
            <a:rect l="l" t="t" r="r" b="b"/>
            <a:pathLst>
              <a:path w="615314" h="608330">
                <a:moveTo>
                  <a:pt x="615264" y="0"/>
                </a:moveTo>
                <a:lnTo>
                  <a:pt x="0" y="0"/>
                </a:lnTo>
                <a:lnTo>
                  <a:pt x="0" y="608063"/>
                </a:lnTo>
                <a:lnTo>
                  <a:pt x="615264" y="608063"/>
                </a:lnTo>
                <a:lnTo>
                  <a:pt x="615264" y="0"/>
                </a:lnTo>
                <a:close/>
              </a:path>
            </a:pathLst>
          </a:custGeom>
          <a:solidFill>
            <a:srgbClr val="00030A">
              <a:alpha val="39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61">
            <a:extLst>
              <a:ext uri="{FF2B5EF4-FFF2-40B4-BE49-F238E27FC236}">
                <a16:creationId xmlns:a16="http://schemas.microsoft.com/office/drawing/2014/main" id="{1F9FBCF4-788A-4F46-B405-10AC49973C48}"/>
              </a:ext>
            </a:extLst>
          </p:cNvPr>
          <p:cNvSpPr/>
          <p:nvPr/>
        </p:nvSpPr>
        <p:spPr>
          <a:xfrm>
            <a:off x="5026480" y="1020597"/>
            <a:ext cx="586740" cy="579120"/>
          </a:xfrm>
          <a:custGeom>
            <a:avLst/>
            <a:gdLst/>
            <a:ahLst/>
            <a:cxnLst/>
            <a:rect l="l" t="t" r="r" b="b"/>
            <a:pathLst>
              <a:path w="586739" h="579119">
                <a:moveTo>
                  <a:pt x="586308" y="0"/>
                </a:moveTo>
                <a:lnTo>
                  <a:pt x="0" y="0"/>
                </a:lnTo>
                <a:lnTo>
                  <a:pt x="0" y="579119"/>
                </a:lnTo>
                <a:lnTo>
                  <a:pt x="586308" y="579119"/>
                </a:lnTo>
                <a:lnTo>
                  <a:pt x="586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1" name="object 62">
            <a:extLst>
              <a:ext uri="{FF2B5EF4-FFF2-40B4-BE49-F238E27FC236}">
                <a16:creationId xmlns:a16="http://schemas.microsoft.com/office/drawing/2014/main" id="{C1556E41-D85C-4CC5-AE67-ADF28AD8A2E9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087987" y="1020600"/>
            <a:ext cx="463294" cy="579116"/>
          </a:xfrm>
          <a:prstGeom prst="rect">
            <a:avLst/>
          </a:prstGeom>
        </p:spPr>
      </p:pic>
      <p:pic>
        <p:nvPicPr>
          <p:cNvPr id="362" name="object 63">
            <a:extLst>
              <a:ext uri="{FF2B5EF4-FFF2-40B4-BE49-F238E27FC236}">
                <a16:creationId xmlns:a16="http://schemas.microsoft.com/office/drawing/2014/main" id="{6C80F211-C9E2-48AB-872B-53CDF1636271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026480" y="1020597"/>
            <a:ext cx="586308" cy="579119"/>
          </a:xfrm>
          <a:prstGeom prst="rect">
            <a:avLst/>
          </a:prstGeom>
        </p:spPr>
      </p:pic>
      <p:sp>
        <p:nvSpPr>
          <p:cNvPr id="363" name="object 64">
            <a:extLst>
              <a:ext uri="{FF2B5EF4-FFF2-40B4-BE49-F238E27FC236}">
                <a16:creationId xmlns:a16="http://schemas.microsoft.com/office/drawing/2014/main" id="{3BD28C15-8752-49B9-867A-E249C5B88F6F}"/>
              </a:ext>
            </a:extLst>
          </p:cNvPr>
          <p:cNvSpPr/>
          <p:nvPr/>
        </p:nvSpPr>
        <p:spPr>
          <a:xfrm>
            <a:off x="6939062" y="1364018"/>
            <a:ext cx="653415" cy="267970"/>
          </a:xfrm>
          <a:custGeom>
            <a:avLst/>
            <a:gdLst/>
            <a:ahLst/>
            <a:cxnLst/>
            <a:rect l="l" t="t" r="r" b="b"/>
            <a:pathLst>
              <a:path w="653414" h="267969">
                <a:moveTo>
                  <a:pt x="653338" y="0"/>
                </a:moveTo>
                <a:lnTo>
                  <a:pt x="0" y="0"/>
                </a:lnTo>
                <a:lnTo>
                  <a:pt x="0" y="267931"/>
                </a:lnTo>
                <a:lnTo>
                  <a:pt x="653338" y="267931"/>
                </a:lnTo>
                <a:lnTo>
                  <a:pt x="653338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65">
            <a:extLst>
              <a:ext uri="{FF2B5EF4-FFF2-40B4-BE49-F238E27FC236}">
                <a16:creationId xmlns:a16="http://schemas.microsoft.com/office/drawing/2014/main" id="{F2AA145F-BBF8-4E8F-B42D-A38C6DF76EF5}"/>
              </a:ext>
            </a:extLst>
          </p:cNvPr>
          <p:cNvSpPr/>
          <p:nvPr/>
        </p:nvSpPr>
        <p:spPr>
          <a:xfrm>
            <a:off x="6954188" y="1006132"/>
            <a:ext cx="615315" cy="608330"/>
          </a:xfrm>
          <a:custGeom>
            <a:avLst/>
            <a:gdLst/>
            <a:ahLst/>
            <a:cxnLst/>
            <a:rect l="l" t="t" r="r" b="b"/>
            <a:pathLst>
              <a:path w="615314" h="608330">
                <a:moveTo>
                  <a:pt x="615264" y="0"/>
                </a:moveTo>
                <a:lnTo>
                  <a:pt x="0" y="0"/>
                </a:lnTo>
                <a:lnTo>
                  <a:pt x="0" y="608063"/>
                </a:lnTo>
                <a:lnTo>
                  <a:pt x="615264" y="608063"/>
                </a:lnTo>
                <a:lnTo>
                  <a:pt x="615264" y="0"/>
                </a:lnTo>
                <a:close/>
              </a:path>
            </a:pathLst>
          </a:custGeom>
          <a:solidFill>
            <a:srgbClr val="00030A">
              <a:alpha val="39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66">
            <a:extLst>
              <a:ext uri="{FF2B5EF4-FFF2-40B4-BE49-F238E27FC236}">
                <a16:creationId xmlns:a16="http://schemas.microsoft.com/office/drawing/2014/main" id="{766E91ED-CB40-4B71-92A0-986C76DA6511}"/>
              </a:ext>
            </a:extLst>
          </p:cNvPr>
          <p:cNvSpPr/>
          <p:nvPr/>
        </p:nvSpPr>
        <p:spPr>
          <a:xfrm>
            <a:off x="6968666" y="1020597"/>
            <a:ext cx="586740" cy="579120"/>
          </a:xfrm>
          <a:custGeom>
            <a:avLst/>
            <a:gdLst/>
            <a:ahLst/>
            <a:cxnLst/>
            <a:rect l="l" t="t" r="r" b="b"/>
            <a:pathLst>
              <a:path w="586739" h="579119">
                <a:moveTo>
                  <a:pt x="586308" y="0"/>
                </a:moveTo>
                <a:lnTo>
                  <a:pt x="0" y="0"/>
                </a:lnTo>
                <a:lnTo>
                  <a:pt x="0" y="579119"/>
                </a:lnTo>
                <a:lnTo>
                  <a:pt x="586308" y="579119"/>
                </a:lnTo>
                <a:lnTo>
                  <a:pt x="586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6" name="object 67">
            <a:extLst>
              <a:ext uri="{FF2B5EF4-FFF2-40B4-BE49-F238E27FC236}">
                <a16:creationId xmlns:a16="http://schemas.microsoft.com/office/drawing/2014/main" id="{AC3A0D7C-A699-4933-8219-F9BB03AD2875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30172" y="1020600"/>
            <a:ext cx="463290" cy="579116"/>
          </a:xfrm>
          <a:prstGeom prst="rect">
            <a:avLst/>
          </a:prstGeom>
        </p:spPr>
      </p:pic>
      <p:pic>
        <p:nvPicPr>
          <p:cNvPr id="367" name="object 68">
            <a:extLst>
              <a:ext uri="{FF2B5EF4-FFF2-40B4-BE49-F238E27FC236}">
                <a16:creationId xmlns:a16="http://schemas.microsoft.com/office/drawing/2014/main" id="{F2A9A9A0-AAE2-46CD-BDAF-CA19A26CD64C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968666" y="1020597"/>
            <a:ext cx="586308" cy="579119"/>
          </a:xfrm>
          <a:prstGeom prst="rect">
            <a:avLst/>
          </a:prstGeom>
        </p:spPr>
      </p:pic>
      <p:pic>
        <p:nvPicPr>
          <p:cNvPr id="368" name="object 69">
            <a:extLst>
              <a:ext uri="{FF2B5EF4-FFF2-40B4-BE49-F238E27FC236}">
                <a16:creationId xmlns:a16="http://schemas.microsoft.com/office/drawing/2014/main" id="{6A71CEDC-3581-4E29-A993-CBFF4F6CE7BF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939062" y="5157851"/>
            <a:ext cx="653338" cy="625830"/>
          </a:xfrm>
          <a:prstGeom prst="rect">
            <a:avLst/>
          </a:prstGeom>
        </p:spPr>
      </p:pic>
      <p:pic>
        <p:nvPicPr>
          <p:cNvPr id="369" name="object 70">
            <a:extLst>
              <a:ext uri="{FF2B5EF4-FFF2-40B4-BE49-F238E27FC236}">
                <a16:creationId xmlns:a16="http://schemas.microsoft.com/office/drawing/2014/main" id="{A217C5BF-CA63-46E9-9C49-5FD809DA8C94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996877" y="5157851"/>
            <a:ext cx="653338" cy="6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376" y="395332"/>
            <a:ext cx="8722046" cy="5812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object 269">
            <a:extLst>
              <a:ext uri="{FF2B5EF4-FFF2-40B4-BE49-F238E27FC236}">
                <a16:creationId xmlns:a16="http://schemas.microsoft.com/office/drawing/2014/main" id="{64065DC8-3DC2-4B34-BF59-4D6FF41A1798}"/>
              </a:ext>
            </a:extLst>
          </p:cNvPr>
          <p:cNvSpPr/>
          <p:nvPr/>
        </p:nvSpPr>
        <p:spPr>
          <a:xfrm>
            <a:off x="7048917" y="642719"/>
            <a:ext cx="4093022" cy="4823362"/>
          </a:xfrm>
          <a:prstGeom prst="rect">
            <a:avLst/>
          </a:prstGeom>
          <a:solidFill>
            <a:srgbClr val="083878"/>
          </a:solidFill>
        </p:spPr>
        <p:txBody>
          <a:bodyPr wrap="square" lIns="0" tIns="0" rIns="0" bIns="0" rtlCol="0"/>
          <a:lstStyle/>
          <a:p>
            <a:pPr marL="263525" fontAlgn="base">
              <a:lnSpc>
                <a:spcPct val="150000"/>
              </a:lnSpc>
              <a:tabLst>
                <a:tab pos="3403600" algn="l"/>
                <a:tab pos="3860800" algn="l"/>
              </a:tabLst>
            </a:pPr>
            <a:r>
              <a:rPr lang="ru-RU" sz="1000" spc="10" dirty="0">
                <a:solidFill>
                  <a:schemeClr val="bg1"/>
                </a:solidFill>
                <a:latin typeface="Century Gothic" panose="020B0502020202020204" pitchFamily="34" charset="0"/>
              </a:rPr>
              <a:t>С целью развития системы студенческого самоуправления и привлечения студентов к участию </a:t>
            </a:r>
            <a:r>
              <a:rPr lang="ru-RU" sz="10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</a:t>
            </a:r>
            <a:r>
              <a:rPr lang="ru-RU" sz="1000" spc="10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управлении воспитательным процессом; формирования молодежных объединений студентов; вовлечения обучающихся в активную работу социально значимой направленности в колледже действуют студенческие объединения:</a:t>
            </a:r>
          </a:p>
          <a:p>
            <a:pPr marL="720725" indent="-274638" algn="just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03600" algn="l"/>
                <a:tab pos="3860800" algn="l"/>
              </a:tabLst>
            </a:pPr>
            <a:r>
              <a:rPr lang="ru-RU" sz="900" spc="10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Студенческий совет «</a:t>
            </a:r>
            <a:r>
              <a:rPr lang="ru-RU" sz="900" spc="1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Поташовцы</a:t>
            </a: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»</a:t>
            </a:r>
            <a:endParaRPr lang="en-US" sz="900" spc="1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20725" indent="-274638" algn="just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03600" algn="l"/>
                <a:tab pos="3860800" algn="l"/>
              </a:tabLst>
            </a:pP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Студия </a:t>
            </a:r>
            <a:r>
              <a:rPr lang="en-US" sz="900" spc="1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MediaLab</a:t>
            </a:r>
            <a:endParaRPr lang="en-US" sz="900" spc="1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20725" indent="-274638" algn="just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03600" algn="l"/>
                <a:tab pos="3860800" algn="l"/>
              </a:tabLst>
            </a:pP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Добровольческий </a:t>
            </a:r>
            <a:r>
              <a:rPr lang="ru-RU" sz="900" spc="10" dirty="0">
                <a:solidFill>
                  <a:schemeClr val="bg1"/>
                </a:solidFill>
                <a:latin typeface="Century Gothic" panose="020B0502020202020204" pitchFamily="34" charset="0"/>
              </a:rPr>
              <a:t>отряд «Данко</a:t>
            </a: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»</a:t>
            </a:r>
            <a:endParaRPr lang="en-US" sz="900" spc="1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20725" indent="-274638" algn="just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03600" algn="l"/>
                <a:tab pos="3860800" algn="l"/>
              </a:tabLst>
            </a:pP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Клуб </a:t>
            </a:r>
            <a:r>
              <a:rPr lang="ru-RU" sz="900" spc="10" dirty="0">
                <a:solidFill>
                  <a:schemeClr val="bg1"/>
                </a:solidFill>
                <a:latin typeface="Century Gothic" panose="020B0502020202020204" pitchFamily="34" charset="0"/>
              </a:rPr>
              <a:t>КВН «</a:t>
            </a:r>
            <a:r>
              <a:rPr lang="ru-RU" sz="900" spc="1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Мармия</a:t>
            </a:r>
            <a:r>
              <a:rPr lang="ru-RU" sz="900" spc="1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900" spc="1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Килату</a:t>
            </a: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»</a:t>
            </a:r>
            <a:endParaRPr lang="en-US" sz="900" spc="1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20725" indent="-274638" algn="just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03600" algn="l"/>
                <a:tab pos="3860800" algn="l"/>
              </a:tabLst>
            </a:pP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Студенческий </a:t>
            </a:r>
            <a:r>
              <a:rPr lang="ru-RU" sz="900" spc="10" dirty="0">
                <a:solidFill>
                  <a:schemeClr val="bg1"/>
                </a:solidFill>
                <a:latin typeface="Century Gothic" panose="020B0502020202020204" pitchFamily="34" charset="0"/>
              </a:rPr>
              <a:t>спортивный клуб «</a:t>
            </a: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Спарта»</a:t>
            </a:r>
            <a:endParaRPr lang="en-US" sz="900" spc="1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20725" indent="-274638" algn="just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03600" algn="l"/>
                <a:tab pos="3860800" algn="l"/>
              </a:tabLst>
            </a:pP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МСБ </a:t>
            </a:r>
            <a:r>
              <a:rPr lang="ru-RU" sz="900" spc="10" dirty="0">
                <a:solidFill>
                  <a:schemeClr val="bg1"/>
                </a:solidFill>
                <a:latin typeface="Century Gothic" panose="020B0502020202020204" pitchFamily="34" charset="0"/>
              </a:rPr>
              <a:t>«Форпост</a:t>
            </a: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»</a:t>
            </a:r>
            <a:endParaRPr lang="en-US" sz="900" spc="1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20725" indent="-274638" algn="just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03600" algn="l"/>
                <a:tab pos="3860800" algn="l"/>
              </a:tabLst>
            </a:pP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Музейный совет</a:t>
            </a:r>
            <a:endParaRPr lang="en-US" sz="900" spc="1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20725" indent="-274638" algn="just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03600" algn="l"/>
                <a:tab pos="3860800" algn="l"/>
              </a:tabLst>
            </a:pP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Вокально-инструментальная </a:t>
            </a:r>
            <a:r>
              <a:rPr lang="ru-RU" sz="900" spc="10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студия «</a:t>
            </a: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Поющие»</a:t>
            </a:r>
            <a:endParaRPr lang="en-US" sz="900" spc="1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20725" indent="-274638" algn="just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03600" algn="l"/>
                <a:tab pos="3860800" algn="l"/>
              </a:tabLst>
            </a:pP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Танцевальная </a:t>
            </a:r>
            <a:r>
              <a:rPr lang="ru-RU" sz="900" spc="10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студия «POWER</a:t>
            </a: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»</a:t>
            </a:r>
            <a:endParaRPr lang="en-US" sz="900" spc="1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20725" indent="-274638" algn="just" fontAlgn="base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03600" algn="l"/>
                <a:tab pos="3860800" algn="l"/>
              </a:tabLst>
            </a:pPr>
            <a:r>
              <a:rPr lang="ru-RU" sz="900" spc="1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Ансамбль </a:t>
            </a:r>
            <a:r>
              <a:rPr lang="ru-RU" sz="900" spc="10" dirty="0">
                <a:solidFill>
                  <a:schemeClr val="bg1"/>
                </a:solidFill>
                <a:latin typeface="Century Gothic" panose="020B0502020202020204" pitchFamily="34" charset="0"/>
              </a:rPr>
              <a:t>ложкарей «Созвездие».</a:t>
            </a:r>
          </a:p>
          <a:p>
            <a:pPr marL="720725" indent="-274638" algn="just" fontAlgn="base">
              <a:lnSpc>
                <a:spcPct val="150000"/>
              </a:lnSpc>
              <a:tabLst>
                <a:tab pos="3403600" algn="l"/>
                <a:tab pos="3860800" algn="l"/>
              </a:tabLst>
            </a:pPr>
            <a:r>
              <a:rPr lang="ru-RU" sz="900" spc="10" dirty="0">
                <a:solidFill>
                  <a:schemeClr val="bg1"/>
                </a:solidFill>
                <a:latin typeface="Century Gothic" panose="020B0502020202020204" pitchFamily="34" charset="0"/>
              </a:rPr>
              <a:t> 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6"/>
          <a:stretch/>
        </p:blipFill>
        <p:spPr>
          <a:xfrm rot="20188139">
            <a:off x="5294931" y="4789480"/>
            <a:ext cx="7632183" cy="4305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8"/>
          <a:stretch/>
        </p:blipFill>
        <p:spPr>
          <a:xfrm rot="1899274">
            <a:off x="-1269634" y="4666880"/>
            <a:ext cx="6178827" cy="2972363"/>
          </a:xfrm>
          <a:prstGeom prst="rect">
            <a:avLst/>
          </a:prstGeom>
        </p:spPr>
      </p:pic>
      <p:pic>
        <p:nvPicPr>
          <p:cNvPr id="4" name="object 278">
            <a:extLst>
              <a:ext uri="{FF2B5EF4-FFF2-40B4-BE49-F238E27FC236}">
                <a16:creationId xmlns:a16="http://schemas.microsoft.com/office/drawing/2014/main" id="{F5D40CCE-A29B-4F56-A963-B594A267698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540766"/>
          </a:xfrm>
          <a:prstGeom prst="rect">
            <a:avLst/>
          </a:prstGeom>
        </p:spPr>
      </p:pic>
      <p:sp>
        <p:nvSpPr>
          <p:cNvPr id="23" name="object 257">
            <a:extLst>
              <a:ext uri="{FF2B5EF4-FFF2-40B4-BE49-F238E27FC236}">
                <a16:creationId xmlns:a16="http://schemas.microsoft.com/office/drawing/2014/main" id="{4616904D-B8F0-42E1-9F2E-CF6664BE78F5}"/>
              </a:ext>
            </a:extLst>
          </p:cNvPr>
          <p:cNvSpPr/>
          <p:nvPr/>
        </p:nvSpPr>
        <p:spPr>
          <a:xfrm rot="619531">
            <a:off x="-480872" y="1881034"/>
            <a:ext cx="12360098" cy="7649926"/>
          </a:xfrm>
          <a:custGeom>
            <a:avLst/>
            <a:gdLst/>
            <a:ahLst/>
            <a:cxnLst/>
            <a:rect l="l" t="t" r="r" b="b"/>
            <a:pathLst>
              <a:path w="7506334" h="3912870">
                <a:moveTo>
                  <a:pt x="7506005" y="0"/>
                </a:moveTo>
                <a:lnTo>
                  <a:pt x="3486531" y="2304110"/>
                </a:lnTo>
                <a:lnTo>
                  <a:pt x="0" y="1177518"/>
                </a:lnTo>
                <a:lnTo>
                  <a:pt x="0" y="1270876"/>
                </a:lnTo>
                <a:lnTo>
                  <a:pt x="3383127" y="2363381"/>
                </a:lnTo>
                <a:lnTo>
                  <a:pt x="741908" y="3877424"/>
                </a:lnTo>
                <a:lnTo>
                  <a:pt x="860475" y="3912387"/>
                </a:lnTo>
                <a:lnTo>
                  <a:pt x="7506005" y="98399"/>
                </a:lnTo>
                <a:lnTo>
                  <a:pt x="7506005" y="0"/>
                </a:lnTo>
                <a:close/>
              </a:path>
            </a:pathLst>
          </a:custGeom>
          <a:solidFill>
            <a:srgbClr val="F26935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4" name="object 2">
            <a:extLst>
              <a:ext uri="{FF2B5EF4-FFF2-40B4-BE49-F238E27FC236}">
                <a16:creationId xmlns:a16="http://schemas.microsoft.com/office/drawing/2014/main" id="{EA68E742-915C-41A1-919F-8530FB5EDFD4}"/>
              </a:ext>
            </a:extLst>
          </p:cNvPr>
          <p:cNvGrpSpPr/>
          <p:nvPr/>
        </p:nvGrpSpPr>
        <p:grpSpPr>
          <a:xfrm>
            <a:off x="11734289" y="223378"/>
            <a:ext cx="1165225" cy="6857663"/>
            <a:chOff x="13955013" y="0"/>
            <a:chExt cx="1165225" cy="7560309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147E1DFA-8933-4C55-991A-9704BCCBDB7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55013" y="0"/>
              <a:ext cx="1164971" cy="7560005"/>
            </a:xfrm>
            <a:prstGeom prst="rect">
              <a:avLst/>
            </a:prstGeom>
          </p:spPr>
        </p:pic>
        <p:pic>
          <p:nvPicPr>
            <p:cNvPr id="26" name="object 4">
              <a:extLst>
                <a:ext uri="{FF2B5EF4-FFF2-40B4-BE49-F238E27FC236}">
                  <a16:creationId xmlns:a16="http://schemas.microsoft.com/office/drawing/2014/main" id="{8346F5D5-D79A-48BC-BECE-4A62EBCF57D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97253" y="0"/>
              <a:ext cx="1022731" cy="7560005"/>
            </a:xfrm>
            <a:prstGeom prst="rect">
              <a:avLst/>
            </a:prstGeom>
          </p:spPr>
        </p:pic>
      </p:grpSp>
      <p:sp>
        <p:nvSpPr>
          <p:cNvPr id="31" name="object 258">
            <a:extLst>
              <a:ext uri="{FF2B5EF4-FFF2-40B4-BE49-F238E27FC236}">
                <a16:creationId xmlns:a16="http://schemas.microsoft.com/office/drawing/2014/main" id="{7FAE7187-E1B1-4B02-8847-529FC60889CB}"/>
              </a:ext>
            </a:extLst>
          </p:cNvPr>
          <p:cNvSpPr/>
          <p:nvPr/>
        </p:nvSpPr>
        <p:spPr>
          <a:xfrm>
            <a:off x="1491626" y="653590"/>
            <a:ext cx="250190" cy="271145"/>
          </a:xfrm>
          <a:custGeom>
            <a:avLst/>
            <a:gdLst/>
            <a:ahLst/>
            <a:cxnLst/>
            <a:rect l="l" t="t" r="r" b="b"/>
            <a:pathLst>
              <a:path w="250190" h="271144">
                <a:moveTo>
                  <a:pt x="137591" y="0"/>
                </a:moveTo>
                <a:lnTo>
                  <a:pt x="84050" y="10281"/>
                </a:lnTo>
                <a:lnTo>
                  <a:pt x="38686" y="39422"/>
                </a:lnTo>
                <a:lnTo>
                  <a:pt x="9827" y="81989"/>
                </a:lnTo>
                <a:lnTo>
                  <a:pt x="0" y="135013"/>
                </a:lnTo>
                <a:lnTo>
                  <a:pt x="2392" y="163461"/>
                </a:lnTo>
                <a:lnTo>
                  <a:pt x="21547" y="212343"/>
                </a:lnTo>
                <a:lnTo>
                  <a:pt x="58864" y="249430"/>
                </a:lnTo>
                <a:lnTo>
                  <a:pt x="108146" y="268496"/>
                </a:lnTo>
                <a:lnTo>
                  <a:pt x="136875" y="270878"/>
                </a:lnTo>
                <a:lnTo>
                  <a:pt x="152735" y="270203"/>
                </a:lnTo>
                <a:lnTo>
                  <a:pt x="194953" y="260032"/>
                </a:lnTo>
                <a:lnTo>
                  <a:pt x="234872" y="234195"/>
                </a:lnTo>
                <a:lnTo>
                  <a:pt x="248960" y="221297"/>
                </a:lnTo>
                <a:lnTo>
                  <a:pt x="215610" y="186448"/>
                </a:lnTo>
                <a:lnTo>
                  <a:pt x="205225" y="196146"/>
                </a:lnTo>
                <a:lnTo>
                  <a:pt x="195266" y="204223"/>
                </a:lnTo>
                <a:lnTo>
                  <a:pt x="158002" y="221470"/>
                </a:lnTo>
                <a:lnTo>
                  <a:pt x="137533" y="223456"/>
                </a:lnTo>
                <a:lnTo>
                  <a:pt x="125250" y="222748"/>
                </a:lnTo>
                <a:lnTo>
                  <a:pt x="82184" y="205833"/>
                </a:lnTo>
                <a:lnTo>
                  <a:pt x="55199" y="170303"/>
                </a:lnTo>
                <a:lnTo>
                  <a:pt x="48858" y="134899"/>
                </a:lnTo>
                <a:lnTo>
                  <a:pt x="50442" y="117139"/>
                </a:lnTo>
                <a:lnTo>
                  <a:pt x="74245" y="72694"/>
                </a:lnTo>
                <a:lnTo>
                  <a:pt x="118853" y="49004"/>
                </a:lnTo>
                <a:lnTo>
                  <a:pt x="136634" y="47421"/>
                </a:lnTo>
                <a:lnTo>
                  <a:pt x="158033" y="49734"/>
                </a:lnTo>
                <a:lnTo>
                  <a:pt x="178322" y="56672"/>
                </a:lnTo>
                <a:lnTo>
                  <a:pt x="197511" y="68236"/>
                </a:lnTo>
                <a:lnTo>
                  <a:pt x="215610" y="84429"/>
                </a:lnTo>
                <a:lnTo>
                  <a:pt x="250037" y="51727"/>
                </a:lnTo>
                <a:lnTo>
                  <a:pt x="213351" y="20916"/>
                </a:lnTo>
                <a:lnTo>
                  <a:pt x="168900" y="3370"/>
                </a:lnTo>
                <a:lnTo>
                  <a:pt x="153389" y="842"/>
                </a:lnTo>
                <a:lnTo>
                  <a:pt x="137591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59">
            <a:extLst>
              <a:ext uri="{FF2B5EF4-FFF2-40B4-BE49-F238E27FC236}">
                <a16:creationId xmlns:a16="http://schemas.microsoft.com/office/drawing/2014/main" id="{DC11682C-9907-436A-8F82-AB2D68C530BB}"/>
              </a:ext>
            </a:extLst>
          </p:cNvPr>
          <p:cNvSpPr/>
          <p:nvPr/>
        </p:nvSpPr>
        <p:spPr>
          <a:xfrm>
            <a:off x="1759559" y="660054"/>
            <a:ext cx="824865" cy="296545"/>
          </a:xfrm>
          <a:custGeom>
            <a:avLst/>
            <a:gdLst/>
            <a:ahLst/>
            <a:cxnLst/>
            <a:rect l="l" t="t" r="r" b="b"/>
            <a:pathLst>
              <a:path w="824865" h="296544">
                <a:moveTo>
                  <a:pt x="142621" y="546"/>
                </a:moveTo>
                <a:lnTo>
                  <a:pt x="0" y="546"/>
                </a:lnTo>
                <a:lnTo>
                  <a:pt x="0" y="48806"/>
                </a:lnTo>
                <a:lnTo>
                  <a:pt x="45618" y="48806"/>
                </a:lnTo>
                <a:lnTo>
                  <a:pt x="45618" y="258356"/>
                </a:lnTo>
                <a:lnTo>
                  <a:pt x="95554" y="258356"/>
                </a:lnTo>
                <a:lnTo>
                  <a:pt x="95554" y="48806"/>
                </a:lnTo>
                <a:lnTo>
                  <a:pt x="142621" y="48806"/>
                </a:lnTo>
                <a:lnTo>
                  <a:pt x="142621" y="546"/>
                </a:lnTo>
                <a:close/>
              </a:path>
              <a:path w="824865" h="296544">
                <a:moveTo>
                  <a:pt x="373024" y="0"/>
                </a:moveTo>
                <a:lnTo>
                  <a:pt x="322478" y="0"/>
                </a:lnTo>
                <a:lnTo>
                  <a:pt x="272491" y="144119"/>
                </a:lnTo>
                <a:lnTo>
                  <a:pt x="211594" y="0"/>
                </a:lnTo>
                <a:lnTo>
                  <a:pt x="156210" y="0"/>
                </a:lnTo>
                <a:lnTo>
                  <a:pt x="247942" y="199504"/>
                </a:lnTo>
                <a:lnTo>
                  <a:pt x="242912" y="205613"/>
                </a:lnTo>
                <a:lnTo>
                  <a:pt x="238594" y="209981"/>
                </a:lnTo>
                <a:lnTo>
                  <a:pt x="231355" y="215315"/>
                </a:lnTo>
                <a:lnTo>
                  <a:pt x="226682" y="216623"/>
                </a:lnTo>
                <a:lnTo>
                  <a:pt x="221119" y="216623"/>
                </a:lnTo>
                <a:lnTo>
                  <a:pt x="211696" y="215226"/>
                </a:lnTo>
                <a:lnTo>
                  <a:pt x="202222" y="211023"/>
                </a:lnTo>
                <a:lnTo>
                  <a:pt x="192684" y="204012"/>
                </a:lnTo>
                <a:lnTo>
                  <a:pt x="183095" y="194183"/>
                </a:lnTo>
                <a:lnTo>
                  <a:pt x="150825" y="226504"/>
                </a:lnTo>
                <a:lnTo>
                  <a:pt x="167322" y="242938"/>
                </a:lnTo>
                <a:lnTo>
                  <a:pt x="184594" y="254673"/>
                </a:lnTo>
                <a:lnTo>
                  <a:pt x="202615" y="261708"/>
                </a:lnTo>
                <a:lnTo>
                  <a:pt x="221411" y="264045"/>
                </a:lnTo>
                <a:lnTo>
                  <a:pt x="233006" y="263055"/>
                </a:lnTo>
                <a:lnTo>
                  <a:pt x="275971" y="238086"/>
                </a:lnTo>
                <a:lnTo>
                  <a:pt x="304279" y="184772"/>
                </a:lnTo>
                <a:lnTo>
                  <a:pt x="373024" y="0"/>
                </a:lnTo>
                <a:close/>
              </a:path>
              <a:path w="824865" h="296544">
                <a:moveTo>
                  <a:pt x="651738" y="211963"/>
                </a:moveTo>
                <a:lnTo>
                  <a:pt x="623112" y="211963"/>
                </a:lnTo>
                <a:lnTo>
                  <a:pt x="572046" y="82092"/>
                </a:lnTo>
                <a:lnTo>
                  <a:pt x="572046" y="211963"/>
                </a:lnTo>
                <a:lnTo>
                  <a:pt x="458762" y="211963"/>
                </a:lnTo>
                <a:lnTo>
                  <a:pt x="515404" y="67843"/>
                </a:lnTo>
                <a:lnTo>
                  <a:pt x="572046" y="211963"/>
                </a:lnTo>
                <a:lnTo>
                  <a:pt x="572046" y="82092"/>
                </a:lnTo>
                <a:lnTo>
                  <a:pt x="566445" y="67843"/>
                </a:lnTo>
                <a:lnTo>
                  <a:pt x="539775" y="0"/>
                </a:lnTo>
                <a:lnTo>
                  <a:pt x="490131" y="0"/>
                </a:lnTo>
                <a:lnTo>
                  <a:pt x="407390" y="211963"/>
                </a:lnTo>
                <a:lnTo>
                  <a:pt x="378701" y="211963"/>
                </a:lnTo>
                <a:lnTo>
                  <a:pt x="378701" y="296379"/>
                </a:lnTo>
                <a:lnTo>
                  <a:pt x="426123" y="296379"/>
                </a:lnTo>
                <a:lnTo>
                  <a:pt x="426123" y="257949"/>
                </a:lnTo>
                <a:lnTo>
                  <a:pt x="604316" y="257949"/>
                </a:lnTo>
                <a:lnTo>
                  <a:pt x="604316" y="296379"/>
                </a:lnTo>
                <a:lnTo>
                  <a:pt x="651738" y="296379"/>
                </a:lnTo>
                <a:lnTo>
                  <a:pt x="651738" y="257949"/>
                </a:lnTo>
                <a:lnTo>
                  <a:pt x="651738" y="211963"/>
                </a:lnTo>
                <a:close/>
              </a:path>
              <a:path w="824865" h="296544">
                <a:moveTo>
                  <a:pt x="824534" y="546"/>
                </a:moveTo>
                <a:lnTo>
                  <a:pt x="683704" y="546"/>
                </a:lnTo>
                <a:lnTo>
                  <a:pt x="683704" y="47536"/>
                </a:lnTo>
                <a:lnTo>
                  <a:pt x="683704" y="94526"/>
                </a:lnTo>
                <a:lnTo>
                  <a:pt x="683704" y="141516"/>
                </a:lnTo>
                <a:lnTo>
                  <a:pt x="683704" y="210096"/>
                </a:lnTo>
                <a:lnTo>
                  <a:pt x="683704" y="258356"/>
                </a:lnTo>
                <a:lnTo>
                  <a:pt x="824534" y="258356"/>
                </a:lnTo>
                <a:lnTo>
                  <a:pt x="824534" y="210096"/>
                </a:lnTo>
                <a:lnTo>
                  <a:pt x="732561" y="210096"/>
                </a:lnTo>
                <a:lnTo>
                  <a:pt x="732561" y="141516"/>
                </a:lnTo>
                <a:lnTo>
                  <a:pt x="824534" y="141516"/>
                </a:lnTo>
                <a:lnTo>
                  <a:pt x="824534" y="94526"/>
                </a:lnTo>
                <a:lnTo>
                  <a:pt x="732561" y="94526"/>
                </a:lnTo>
                <a:lnTo>
                  <a:pt x="732561" y="47536"/>
                </a:lnTo>
                <a:lnTo>
                  <a:pt x="824534" y="47536"/>
                </a:lnTo>
                <a:lnTo>
                  <a:pt x="824534" y="546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60">
            <a:extLst>
              <a:ext uri="{FF2B5EF4-FFF2-40B4-BE49-F238E27FC236}">
                <a16:creationId xmlns:a16="http://schemas.microsoft.com/office/drawing/2014/main" id="{B7BD806D-566F-4DC1-9FEC-3A056C447B26}"/>
              </a:ext>
            </a:extLst>
          </p:cNvPr>
          <p:cNvSpPr/>
          <p:nvPr/>
        </p:nvSpPr>
        <p:spPr>
          <a:xfrm>
            <a:off x="2629357" y="805381"/>
            <a:ext cx="50165" cy="113030"/>
          </a:xfrm>
          <a:custGeom>
            <a:avLst/>
            <a:gdLst/>
            <a:ahLst/>
            <a:cxnLst/>
            <a:rect l="l" t="t" r="r" b="b"/>
            <a:pathLst>
              <a:path w="50165" h="113030">
                <a:moveTo>
                  <a:pt x="0" y="113029"/>
                </a:moveTo>
                <a:lnTo>
                  <a:pt x="49936" y="113029"/>
                </a:lnTo>
                <a:lnTo>
                  <a:pt x="49936" y="0"/>
                </a:lnTo>
                <a:lnTo>
                  <a:pt x="0" y="0"/>
                </a:lnTo>
                <a:lnTo>
                  <a:pt x="0" y="113029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61">
            <a:extLst>
              <a:ext uri="{FF2B5EF4-FFF2-40B4-BE49-F238E27FC236}">
                <a16:creationId xmlns:a16="http://schemas.microsoft.com/office/drawing/2014/main" id="{53EED66D-DF87-4242-8C4A-93BBF2C20640}"/>
              </a:ext>
            </a:extLst>
          </p:cNvPr>
          <p:cNvSpPr/>
          <p:nvPr/>
        </p:nvSpPr>
        <p:spPr>
          <a:xfrm>
            <a:off x="2629357" y="660054"/>
            <a:ext cx="407034" cy="258445"/>
          </a:xfrm>
          <a:custGeom>
            <a:avLst/>
            <a:gdLst/>
            <a:ahLst/>
            <a:cxnLst/>
            <a:rect l="l" t="t" r="r" b="b"/>
            <a:pathLst>
              <a:path w="407035" h="258444">
                <a:moveTo>
                  <a:pt x="185737" y="546"/>
                </a:moveTo>
                <a:lnTo>
                  <a:pt x="136156" y="546"/>
                </a:lnTo>
                <a:lnTo>
                  <a:pt x="136156" y="97066"/>
                </a:lnTo>
                <a:lnTo>
                  <a:pt x="49936" y="97066"/>
                </a:lnTo>
                <a:lnTo>
                  <a:pt x="49936" y="546"/>
                </a:lnTo>
                <a:lnTo>
                  <a:pt x="0" y="546"/>
                </a:lnTo>
                <a:lnTo>
                  <a:pt x="0" y="97066"/>
                </a:lnTo>
                <a:lnTo>
                  <a:pt x="0" y="145326"/>
                </a:lnTo>
                <a:lnTo>
                  <a:pt x="136156" y="145326"/>
                </a:lnTo>
                <a:lnTo>
                  <a:pt x="136156" y="258356"/>
                </a:lnTo>
                <a:lnTo>
                  <a:pt x="185737" y="258356"/>
                </a:lnTo>
                <a:lnTo>
                  <a:pt x="185737" y="145326"/>
                </a:lnTo>
                <a:lnTo>
                  <a:pt x="185737" y="97066"/>
                </a:lnTo>
                <a:lnTo>
                  <a:pt x="185737" y="546"/>
                </a:lnTo>
                <a:close/>
              </a:path>
              <a:path w="407035" h="258444">
                <a:moveTo>
                  <a:pt x="406742" y="0"/>
                </a:moveTo>
                <a:lnTo>
                  <a:pt x="357162" y="0"/>
                </a:lnTo>
                <a:lnTo>
                  <a:pt x="357162" y="97358"/>
                </a:lnTo>
                <a:lnTo>
                  <a:pt x="327583" y="97358"/>
                </a:lnTo>
                <a:lnTo>
                  <a:pt x="287528" y="87007"/>
                </a:lnTo>
                <a:lnTo>
                  <a:pt x="278117" y="50355"/>
                </a:lnTo>
                <a:lnTo>
                  <a:pt x="278117" y="0"/>
                </a:lnTo>
                <a:lnTo>
                  <a:pt x="228193" y="0"/>
                </a:lnTo>
                <a:lnTo>
                  <a:pt x="228193" y="51142"/>
                </a:lnTo>
                <a:lnTo>
                  <a:pt x="228574" y="64554"/>
                </a:lnTo>
                <a:lnTo>
                  <a:pt x="238188" y="104622"/>
                </a:lnTo>
                <a:lnTo>
                  <a:pt x="271894" y="135356"/>
                </a:lnTo>
                <a:lnTo>
                  <a:pt x="309918" y="143878"/>
                </a:lnTo>
                <a:lnTo>
                  <a:pt x="357162" y="144780"/>
                </a:lnTo>
                <a:lnTo>
                  <a:pt x="357162" y="257949"/>
                </a:lnTo>
                <a:lnTo>
                  <a:pt x="406742" y="257949"/>
                </a:lnTo>
                <a:lnTo>
                  <a:pt x="406742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62">
            <a:extLst>
              <a:ext uri="{FF2B5EF4-FFF2-40B4-BE49-F238E27FC236}">
                <a16:creationId xmlns:a16="http://schemas.microsoft.com/office/drawing/2014/main" id="{04F7BA35-C543-436D-A956-7FC82120EF0B}"/>
              </a:ext>
            </a:extLst>
          </p:cNvPr>
          <p:cNvSpPr/>
          <p:nvPr/>
        </p:nvSpPr>
        <p:spPr>
          <a:xfrm>
            <a:off x="3095790" y="653590"/>
            <a:ext cx="1107440" cy="271145"/>
          </a:xfrm>
          <a:custGeom>
            <a:avLst/>
            <a:gdLst/>
            <a:ahLst/>
            <a:cxnLst/>
            <a:rect l="l" t="t" r="r" b="b"/>
            <a:pathLst>
              <a:path w="1107439" h="271144">
                <a:moveTo>
                  <a:pt x="140817" y="7010"/>
                </a:moveTo>
                <a:lnTo>
                  <a:pt x="0" y="7010"/>
                </a:lnTo>
                <a:lnTo>
                  <a:pt x="0" y="54000"/>
                </a:lnTo>
                <a:lnTo>
                  <a:pt x="0" y="100990"/>
                </a:lnTo>
                <a:lnTo>
                  <a:pt x="0" y="147980"/>
                </a:lnTo>
                <a:lnTo>
                  <a:pt x="0" y="216560"/>
                </a:lnTo>
                <a:lnTo>
                  <a:pt x="0" y="264820"/>
                </a:lnTo>
                <a:lnTo>
                  <a:pt x="140817" y="264820"/>
                </a:lnTo>
                <a:lnTo>
                  <a:pt x="140817" y="216560"/>
                </a:lnTo>
                <a:lnTo>
                  <a:pt x="48856" y="216560"/>
                </a:lnTo>
                <a:lnTo>
                  <a:pt x="48856" y="147980"/>
                </a:lnTo>
                <a:lnTo>
                  <a:pt x="140817" y="147980"/>
                </a:lnTo>
                <a:lnTo>
                  <a:pt x="140817" y="100990"/>
                </a:lnTo>
                <a:lnTo>
                  <a:pt x="48856" y="100990"/>
                </a:lnTo>
                <a:lnTo>
                  <a:pt x="48856" y="54000"/>
                </a:lnTo>
                <a:lnTo>
                  <a:pt x="140817" y="54000"/>
                </a:lnTo>
                <a:lnTo>
                  <a:pt x="140817" y="7010"/>
                </a:lnTo>
                <a:close/>
              </a:path>
              <a:path w="1107439" h="271144">
                <a:moveTo>
                  <a:pt x="423545" y="51727"/>
                </a:moveTo>
                <a:lnTo>
                  <a:pt x="386854" y="20916"/>
                </a:lnTo>
                <a:lnTo>
                  <a:pt x="342404" y="3378"/>
                </a:lnTo>
                <a:lnTo>
                  <a:pt x="311099" y="0"/>
                </a:lnTo>
                <a:lnTo>
                  <a:pt x="292608" y="1155"/>
                </a:lnTo>
                <a:lnTo>
                  <a:pt x="240995" y="18262"/>
                </a:lnTo>
                <a:lnTo>
                  <a:pt x="200647" y="52209"/>
                </a:lnTo>
                <a:lnTo>
                  <a:pt x="177863" y="98590"/>
                </a:lnTo>
                <a:lnTo>
                  <a:pt x="173507" y="135013"/>
                </a:lnTo>
                <a:lnTo>
                  <a:pt x="175895" y="163474"/>
                </a:lnTo>
                <a:lnTo>
                  <a:pt x="195059" y="212344"/>
                </a:lnTo>
                <a:lnTo>
                  <a:pt x="232371" y="249440"/>
                </a:lnTo>
                <a:lnTo>
                  <a:pt x="281647" y="268503"/>
                </a:lnTo>
                <a:lnTo>
                  <a:pt x="310388" y="270878"/>
                </a:lnTo>
                <a:lnTo>
                  <a:pt x="326237" y="270205"/>
                </a:lnTo>
                <a:lnTo>
                  <a:pt x="368465" y="260032"/>
                </a:lnTo>
                <a:lnTo>
                  <a:pt x="408381" y="234200"/>
                </a:lnTo>
                <a:lnTo>
                  <a:pt x="389128" y="186448"/>
                </a:lnTo>
                <a:lnTo>
                  <a:pt x="378739" y="196151"/>
                </a:lnTo>
                <a:lnTo>
                  <a:pt x="368769" y="204228"/>
                </a:lnTo>
                <a:lnTo>
                  <a:pt x="331508" y="221475"/>
                </a:lnTo>
                <a:lnTo>
                  <a:pt x="311048" y="223456"/>
                </a:lnTo>
                <a:lnTo>
                  <a:pt x="298754" y="222758"/>
                </a:lnTo>
                <a:lnTo>
                  <a:pt x="255689" y="205841"/>
                </a:lnTo>
                <a:lnTo>
                  <a:pt x="228714" y="170307"/>
                </a:lnTo>
                <a:lnTo>
                  <a:pt x="222377" y="134899"/>
                </a:lnTo>
                <a:lnTo>
                  <a:pt x="223951" y="117144"/>
                </a:lnTo>
                <a:lnTo>
                  <a:pt x="247751" y="72694"/>
                </a:lnTo>
                <a:lnTo>
                  <a:pt x="292366" y="49009"/>
                </a:lnTo>
                <a:lnTo>
                  <a:pt x="310146" y="47421"/>
                </a:lnTo>
                <a:lnTo>
                  <a:pt x="331533" y="49745"/>
                </a:lnTo>
                <a:lnTo>
                  <a:pt x="351828" y="56680"/>
                </a:lnTo>
                <a:lnTo>
                  <a:pt x="371017" y="68237"/>
                </a:lnTo>
                <a:lnTo>
                  <a:pt x="389128" y="84429"/>
                </a:lnTo>
                <a:lnTo>
                  <a:pt x="423545" y="51727"/>
                </a:lnTo>
                <a:close/>
              </a:path>
              <a:path w="1107439" h="271144">
                <a:moveTo>
                  <a:pt x="654304" y="264414"/>
                </a:moveTo>
                <a:lnTo>
                  <a:pt x="555447" y="121602"/>
                </a:lnTo>
                <a:lnTo>
                  <a:pt x="645566" y="6464"/>
                </a:lnTo>
                <a:lnTo>
                  <a:pt x="586346" y="6464"/>
                </a:lnTo>
                <a:lnTo>
                  <a:pt x="516534" y="95681"/>
                </a:lnTo>
                <a:lnTo>
                  <a:pt x="516534" y="6464"/>
                </a:lnTo>
                <a:lnTo>
                  <a:pt x="466953" y="6464"/>
                </a:lnTo>
                <a:lnTo>
                  <a:pt x="466953" y="264414"/>
                </a:lnTo>
                <a:lnTo>
                  <a:pt x="516534" y="264414"/>
                </a:lnTo>
                <a:lnTo>
                  <a:pt x="516534" y="149504"/>
                </a:lnTo>
                <a:lnTo>
                  <a:pt x="596049" y="264414"/>
                </a:lnTo>
                <a:lnTo>
                  <a:pt x="654304" y="264414"/>
                </a:lnTo>
                <a:close/>
              </a:path>
              <a:path w="1107439" h="271144">
                <a:moveTo>
                  <a:pt x="916978" y="264414"/>
                </a:moveTo>
                <a:lnTo>
                  <a:pt x="896505" y="211239"/>
                </a:lnTo>
                <a:lnTo>
                  <a:pt x="878255" y="163817"/>
                </a:lnTo>
                <a:lnTo>
                  <a:pt x="844080" y="75031"/>
                </a:lnTo>
                <a:lnTo>
                  <a:pt x="827824" y="32778"/>
                </a:lnTo>
                <a:lnTo>
                  <a:pt x="827824" y="163817"/>
                </a:lnTo>
                <a:lnTo>
                  <a:pt x="758063" y="163817"/>
                </a:lnTo>
                <a:lnTo>
                  <a:pt x="793038" y="75031"/>
                </a:lnTo>
                <a:lnTo>
                  <a:pt x="827824" y="163817"/>
                </a:lnTo>
                <a:lnTo>
                  <a:pt x="827824" y="32778"/>
                </a:lnTo>
                <a:lnTo>
                  <a:pt x="817702" y="6464"/>
                </a:lnTo>
                <a:lnTo>
                  <a:pt x="768248" y="6464"/>
                </a:lnTo>
                <a:lnTo>
                  <a:pt x="668375" y="264414"/>
                </a:lnTo>
                <a:lnTo>
                  <a:pt x="719442" y="264414"/>
                </a:lnTo>
                <a:lnTo>
                  <a:pt x="740041" y="211239"/>
                </a:lnTo>
                <a:lnTo>
                  <a:pt x="845781" y="211239"/>
                </a:lnTo>
                <a:lnTo>
                  <a:pt x="865898" y="264414"/>
                </a:lnTo>
                <a:lnTo>
                  <a:pt x="916978" y="264414"/>
                </a:lnTo>
                <a:close/>
              </a:path>
              <a:path w="1107439" h="271144">
                <a:moveTo>
                  <a:pt x="1107071" y="6464"/>
                </a:moveTo>
                <a:lnTo>
                  <a:pt x="1058214" y="6464"/>
                </a:lnTo>
                <a:lnTo>
                  <a:pt x="1058214" y="54610"/>
                </a:lnTo>
                <a:lnTo>
                  <a:pt x="1058214" y="112801"/>
                </a:lnTo>
                <a:lnTo>
                  <a:pt x="1042771" y="112801"/>
                </a:lnTo>
                <a:lnTo>
                  <a:pt x="1032332" y="112420"/>
                </a:lnTo>
                <a:lnTo>
                  <a:pt x="1000023" y="94843"/>
                </a:lnTo>
                <a:lnTo>
                  <a:pt x="1000023" y="77114"/>
                </a:lnTo>
                <a:lnTo>
                  <a:pt x="1001699" y="71132"/>
                </a:lnTo>
                <a:lnTo>
                  <a:pt x="1005103" y="66281"/>
                </a:lnTo>
                <a:lnTo>
                  <a:pt x="1008468" y="61429"/>
                </a:lnTo>
                <a:lnTo>
                  <a:pt x="1044752" y="54610"/>
                </a:lnTo>
                <a:lnTo>
                  <a:pt x="1058214" y="54610"/>
                </a:lnTo>
                <a:lnTo>
                  <a:pt x="1058214" y="6464"/>
                </a:lnTo>
                <a:lnTo>
                  <a:pt x="1055103" y="6464"/>
                </a:lnTo>
                <a:lnTo>
                  <a:pt x="1017752" y="8001"/>
                </a:lnTo>
                <a:lnTo>
                  <a:pt x="979182" y="19646"/>
                </a:lnTo>
                <a:lnTo>
                  <a:pt x="953262" y="51790"/>
                </a:lnTo>
                <a:lnTo>
                  <a:pt x="947928" y="84658"/>
                </a:lnTo>
                <a:lnTo>
                  <a:pt x="951103" y="108762"/>
                </a:lnTo>
                <a:lnTo>
                  <a:pt x="960628" y="128041"/>
                </a:lnTo>
                <a:lnTo>
                  <a:pt x="976490" y="142506"/>
                </a:lnTo>
                <a:lnTo>
                  <a:pt x="998702" y="152146"/>
                </a:lnTo>
                <a:lnTo>
                  <a:pt x="940206" y="264414"/>
                </a:lnTo>
                <a:lnTo>
                  <a:pt x="993851" y="264414"/>
                </a:lnTo>
                <a:lnTo>
                  <a:pt x="1045946" y="160223"/>
                </a:lnTo>
                <a:lnTo>
                  <a:pt x="1058214" y="160223"/>
                </a:lnTo>
                <a:lnTo>
                  <a:pt x="1058214" y="264414"/>
                </a:lnTo>
                <a:lnTo>
                  <a:pt x="1107071" y="264414"/>
                </a:lnTo>
                <a:lnTo>
                  <a:pt x="1107071" y="160223"/>
                </a:lnTo>
                <a:lnTo>
                  <a:pt x="1107071" y="112801"/>
                </a:lnTo>
                <a:lnTo>
                  <a:pt x="1107071" y="54610"/>
                </a:lnTo>
                <a:lnTo>
                  <a:pt x="1107071" y="6464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63">
            <a:extLst>
              <a:ext uri="{FF2B5EF4-FFF2-40B4-BE49-F238E27FC236}">
                <a16:creationId xmlns:a16="http://schemas.microsoft.com/office/drawing/2014/main" id="{E4CE2D51-843C-4322-8087-D4450723F515}"/>
              </a:ext>
            </a:extLst>
          </p:cNvPr>
          <p:cNvSpPr/>
          <p:nvPr/>
        </p:nvSpPr>
        <p:spPr>
          <a:xfrm>
            <a:off x="4338129" y="652879"/>
            <a:ext cx="752475" cy="271780"/>
          </a:xfrm>
          <a:custGeom>
            <a:avLst/>
            <a:gdLst/>
            <a:ahLst/>
            <a:cxnLst/>
            <a:rect l="l" t="t" r="r" b="b"/>
            <a:pathLst>
              <a:path w="752475" h="271780">
                <a:moveTo>
                  <a:pt x="325297" y="265125"/>
                </a:moveTo>
                <a:lnTo>
                  <a:pt x="230327" y="115735"/>
                </a:lnTo>
                <a:lnTo>
                  <a:pt x="316674" y="7175"/>
                </a:lnTo>
                <a:lnTo>
                  <a:pt x="257378" y="7175"/>
                </a:lnTo>
                <a:lnTo>
                  <a:pt x="187947" y="99212"/>
                </a:lnTo>
                <a:lnTo>
                  <a:pt x="187947" y="7175"/>
                </a:lnTo>
                <a:lnTo>
                  <a:pt x="138010" y="7175"/>
                </a:lnTo>
                <a:lnTo>
                  <a:pt x="138010" y="99568"/>
                </a:lnTo>
                <a:lnTo>
                  <a:pt x="67830" y="7175"/>
                </a:lnTo>
                <a:lnTo>
                  <a:pt x="8610" y="7175"/>
                </a:lnTo>
                <a:lnTo>
                  <a:pt x="95732" y="115557"/>
                </a:lnTo>
                <a:lnTo>
                  <a:pt x="0" y="265125"/>
                </a:lnTo>
                <a:lnTo>
                  <a:pt x="58254" y="265125"/>
                </a:lnTo>
                <a:lnTo>
                  <a:pt x="131241" y="143090"/>
                </a:lnTo>
                <a:lnTo>
                  <a:pt x="138010" y="150634"/>
                </a:lnTo>
                <a:lnTo>
                  <a:pt x="138010" y="265125"/>
                </a:lnTo>
                <a:lnTo>
                  <a:pt x="187947" y="265125"/>
                </a:lnTo>
                <a:lnTo>
                  <a:pt x="187947" y="150634"/>
                </a:lnTo>
                <a:lnTo>
                  <a:pt x="194703" y="143090"/>
                </a:lnTo>
                <a:lnTo>
                  <a:pt x="267093" y="265125"/>
                </a:lnTo>
                <a:lnTo>
                  <a:pt x="325297" y="265125"/>
                </a:lnTo>
                <a:close/>
              </a:path>
              <a:path w="752475" h="271780">
                <a:moveTo>
                  <a:pt x="547916" y="7175"/>
                </a:moveTo>
                <a:lnTo>
                  <a:pt x="507199" y="7175"/>
                </a:lnTo>
                <a:lnTo>
                  <a:pt x="408520" y="173926"/>
                </a:lnTo>
                <a:lnTo>
                  <a:pt x="408520" y="7175"/>
                </a:lnTo>
                <a:lnTo>
                  <a:pt x="359664" y="7175"/>
                </a:lnTo>
                <a:lnTo>
                  <a:pt x="359664" y="265125"/>
                </a:lnTo>
                <a:lnTo>
                  <a:pt x="401878" y="265125"/>
                </a:lnTo>
                <a:lnTo>
                  <a:pt x="499046" y="103632"/>
                </a:lnTo>
                <a:lnTo>
                  <a:pt x="499046" y="265125"/>
                </a:lnTo>
                <a:lnTo>
                  <a:pt x="547916" y="265125"/>
                </a:lnTo>
                <a:lnTo>
                  <a:pt x="547916" y="7175"/>
                </a:lnTo>
                <a:close/>
              </a:path>
              <a:path w="752475" h="271780">
                <a:moveTo>
                  <a:pt x="751954" y="191833"/>
                </a:moveTo>
                <a:lnTo>
                  <a:pt x="749109" y="169240"/>
                </a:lnTo>
                <a:lnTo>
                  <a:pt x="740587" y="150215"/>
                </a:lnTo>
                <a:lnTo>
                  <a:pt x="726363" y="134759"/>
                </a:lnTo>
                <a:lnTo>
                  <a:pt x="706450" y="122859"/>
                </a:lnTo>
                <a:lnTo>
                  <a:pt x="716445" y="115608"/>
                </a:lnTo>
                <a:lnTo>
                  <a:pt x="737082" y="81661"/>
                </a:lnTo>
                <a:lnTo>
                  <a:pt x="738301" y="68008"/>
                </a:lnTo>
                <a:lnTo>
                  <a:pt x="736955" y="53200"/>
                </a:lnTo>
                <a:lnTo>
                  <a:pt x="716813" y="18376"/>
                </a:lnTo>
                <a:lnTo>
                  <a:pt x="678865" y="1155"/>
                </a:lnTo>
                <a:lnTo>
                  <a:pt x="663702" y="0"/>
                </a:lnTo>
                <a:lnTo>
                  <a:pt x="656971" y="266"/>
                </a:lnTo>
                <a:lnTo>
                  <a:pt x="617347" y="12484"/>
                </a:lnTo>
                <a:lnTo>
                  <a:pt x="595985" y="29273"/>
                </a:lnTo>
                <a:lnTo>
                  <a:pt x="624903" y="61544"/>
                </a:lnTo>
                <a:lnTo>
                  <a:pt x="633514" y="54432"/>
                </a:lnTo>
                <a:lnTo>
                  <a:pt x="642035" y="49352"/>
                </a:lnTo>
                <a:lnTo>
                  <a:pt x="650443" y="46291"/>
                </a:lnTo>
                <a:lnTo>
                  <a:pt x="658736" y="45262"/>
                </a:lnTo>
                <a:lnTo>
                  <a:pt x="668020" y="45262"/>
                </a:lnTo>
                <a:lnTo>
                  <a:pt x="675436" y="47955"/>
                </a:lnTo>
                <a:lnTo>
                  <a:pt x="686638" y="58674"/>
                </a:lnTo>
                <a:lnTo>
                  <a:pt x="689457" y="65976"/>
                </a:lnTo>
                <a:lnTo>
                  <a:pt x="689457" y="75196"/>
                </a:lnTo>
                <a:lnTo>
                  <a:pt x="658964" y="107569"/>
                </a:lnTo>
                <a:lnTo>
                  <a:pt x="649820" y="108127"/>
                </a:lnTo>
                <a:lnTo>
                  <a:pt x="639279" y="108127"/>
                </a:lnTo>
                <a:lnTo>
                  <a:pt x="639279" y="151955"/>
                </a:lnTo>
                <a:lnTo>
                  <a:pt x="649871" y="151955"/>
                </a:lnTo>
                <a:lnTo>
                  <a:pt x="664946" y="152628"/>
                </a:lnTo>
                <a:lnTo>
                  <a:pt x="701205" y="174459"/>
                </a:lnTo>
                <a:lnTo>
                  <a:pt x="703821" y="189141"/>
                </a:lnTo>
                <a:lnTo>
                  <a:pt x="703148" y="196913"/>
                </a:lnTo>
                <a:lnTo>
                  <a:pt x="673188" y="224637"/>
                </a:lnTo>
                <a:lnTo>
                  <a:pt x="664908" y="225247"/>
                </a:lnTo>
                <a:lnTo>
                  <a:pt x="652208" y="223558"/>
                </a:lnTo>
                <a:lnTo>
                  <a:pt x="640346" y="218465"/>
                </a:lnTo>
                <a:lnTo>
                  <a:pt x="629323" y="209969"/>
                </a:lnTo>
                <a:lnTo>
                  <a:pt x="619163" y="198056"/>
                </a:lnTo>
                <a:lnTo>
                  <a:pt x="581621" y="225425"/>
                </a:lnTo>
                <a:lnTo>
                  <a:pt x="613181" y="257302"/>
                </a:lnTo>
                <a:lnTo>
                  <a:pt x="654100" y="271056"/>
                </a:lnTo>
                <a:lnTo>
                  <a:pt x="665746" y="271589"/>
                </a:lnTo>
                <a:lnTo>
                  <a:pt x="683831" y="270230"/>
                </a:lnTo>
                <a:lnTo>
                  <a:pt x="727837" y="249732"/>
                </a:lnTo>
                <a:lnTo>
                  <a:pt x="750443" y="208953"/>
                </a:lnTo>
                <a:lnTo>
                  <a:pt x="751954" y="191833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64">
            <a:extLst>
              <a:ext uri="{FF2B5EF4-FFF2-40B4-BE49-F238E27FC236}">
                <a16:creationId xmlns:a16="http://schemas.microsoft.com/office/drawing/2014/main" id="{7AE8CD14-DFAE-4975-ABE0-9F64F21D426E}"/>
              </a:ext>
            </a:extLst>
          </p:cNvPr>
          <p:cNvSpPr/>
          <p:nvPr/>
        </p:nvSpPr>
        <p:spPr>
          <a:xfrm>
            <a:off x="5136489" y="805381"/>
            <a:ext cx="50165" cy="113030"/>
          </a:xfrm>
          <a:custGeom>
            <a:avLst/>
            <a:gdLst/>
            <a:ahLst/>
            <a:cxnLst/>
            <a:rect l="l" t="t" r="r" b="b"/>
            <a:pathLst>
              <a:path w="50164" h="113030">
                <a:moveTo>
                  <a:pt x="0" y="113029"/>
                </a:moveTo>
                <a:lnTo>
                  <a:pt x="49936" y="113029"/>
                </a:lnTo>
                <a:lnTo>
                  <a:pt x="49936" y="0"/>
                </a:lnTo>
                <a:lnTo>
                  <a:pt x="0" y="0"/>
                </a:lnTo>
                <a:lnTo>
                  <a:pt x="0" y="113029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65">
            <a:extLst>
              <a:ext uri="{FF2B5EF4-FFF2-40B4-BE49-F238E27FC236}">
                <a16:creationId xmlns:a16="http://schemas.microsoft.com/office/drawing/2014/main" id="{07CD8341-8805-4DCD-A1D1-8CA1CA93688E}"/>
              </a:ext>
            </a:extLst>
          </p:cNvPr>
          <p:cNvSpPr/>
          <p:nvPr/>
        </p:nvSpPr>
        <p:spPr>
          <a:xfrm>
            <a:off x="5136489" y="660600"/>
            <a:ext cx="186055" cy="257810"/>
          </a:xfrm>
          <a:custGeom>
            <a:avLst/>
            <a:gdLst/>
            <a:ahLst/>
            <a:cxnLst/>
            <a:rect l="l" t="t" r="r" b="b"/>
            <a:pathLst>
              <a:path w="186054" h="257809">
                <a:moveTo>
                  <a:pt x="185737" y="0"/>
                </a:moveTo>
                <a:lnTo>
                  <a:pt x="136156" y="0"/>
                </a:lnTo>
                <a:lnTo>
                  <a:pt x="136156" y="96520"/>
                </a:lnTo>
                <a:lnTo>
                  <a:pt x="49936" y="96520"/>
                </a:lnTo>
                <a:lnTo>
                  <a:pt x="49936" y="0"/>
                </a:lnTo>
                <a:lnTo>
                  <a:pt x="0" y="0"/>
                </a:lnTo>
                <a:lnTo>
                  <a:pt x="0" y="96520"/>
                </a:lnTo>
                <a:lnTo>
                  <a:pt x="0" y="144780"/>
                </a:lnTo>
                <a:lnTo>
                  <a:pt x="136156" y="144780"/>
                </a:lnTo>
                <a:lnTo>
                  <a:pt x="136156" y="257810"/>
                </a:lnTo>
                <a:lnTo>
                  <a:pt x="185737" y="257810"/>
                </a:lnTo>
                <a:lnTo>
                  <a:pt x="185737" y="144780"/>
                </a:lnTo>
                <a:lnTo>
                  <a:pt x="185737" y="96520"/>
                </a:lnTo>
                <a:lnTo>
                  <a:pt x="185737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66">
            <a:extLst>
              <a:ext uri="{FF2B5EF4-FFF2-40B4-BE49-F238E27FC236}">
                <a16:creationId xmlns:a16="http://schemas.microsoft.com/office/drawing/2014/main" id="{AB62BF06-9461-4AEF-AD97-4DE95E817585}"/>
              </a:ext>
            </a:extLst>
          </p:cNvPr>
          <p:cNvSpPr/>
          <p:nvPr/>
        </p:nvSpPr>
        <p:spPr>
          <a:xfrm>
            <a:off x="5380837" y="660055"/>
            <a:ext cx="161925" cy="258445"/>
          </a:xfrm>
          <a:custGeom>
            <a:avLst/>
            <a:gdLst/>
            <a:ahLst/>
            <a:cxnLst/>
            <a:rect l="l" t="t" r="r" b="b"/>
            <a:pathLst>
              <a:path w="161925" h="258444">
                <a:moveTo>
                  <a:pt x="48869" y="0"/>
                </a:moveTo>
                <a:lnTo>
                  <a:pt x="0" y="0"/>
                </a:lnTo>
                <a:lnTo>
                  <a:pt x="0" y="257949"/>
                </a:lnTo>
                <a:lnTo>
                  <a:pt x="72326" y="257949"/>
                </a:lnTo>
                <a:lnTo>
                  <a:pt x="86283" y="257475"/>
                </a:lnTo>
                <a:lnTo>
                  <a:pt x="126951" y="245849"/>
                </a:lnTo>
                <a:lnTo>
                  <a:pt x="154101" y="214581"/>
                </a:lnTo>
                <a:lnTo>
                  <a:pt x="155349" y="211239"/>
                </a:lnTo>
                <a:lnTo>
                  <a:pt x="48869" y="211239"/>
                </a:lnTo>
                <a:lnTo>
                  <a:pt x="48869" y="141185"/>
                </a:lnTo>
                <a:lnTo>
                  <a:pt x="152447" y="141185"/>
                </a:lnTo>
                <a:lnTo>
                  <a:pt x="146342" y="131432"/>
                </a:lnTo>
                <a:lnTo>
                  <a:pt x="110896" y="104482"/>
                </a:lnTo>
                <a:lnTo>
                  <a:pt x="59575" y="97358"/>
                </a:lnTo>
                <a:lnTo>
                  <a:pt x="48869" y="97358"/>
                </a:lnTo>
                <a:lnTo>
                  <a:pt x="48869" y="0"/>
                </a:lnTo>
                <a:close/>
              </a:path>
              <a:path w="161925" h="258444">
                <a:moveTo>
                  <a:pt x="152447" y="141185"/>
                </a:moveTo>
                <a:lnTo>
                  <a:pt x="59105" y="141185"/>
                </a:lnTo>
                <a:lnTo>
                  <a:pt x="82599" y="143477"/>
                </a:lnTo>
                <a:lnTo>
                  <a:pt x="99379" y="150355"/>
                </a:lnTo>
                <a:lnTo>
                  <a:pt x="109446" y="161824"/>
                </a:lnTo>
                <a:lnTo>
                  <a:pt x="112801" y="177888"/>
                </a:lnTo>
                <a:lnTo>
                  <a:pt x="112151" y="186341"/>
                </a:lnTo>
                <a:lnTo>
                  <a:pt x="75344" y="210767"/>
                </a:lnTo>
                <a:lnTo>
                  <a:pt x="61252" y="211239"/>
                </a:lnTo>
                <a:lnTo>
                  <a:pt x="155349" y="211239"/>
                </a:lnTo>
                <a:lnTo>
                  <a:pt x="158105" y="203860"/>
                </a:lnTo>
                <a:lnTo>
                  <a:pt x="160504" y="192129"/>
                </a:lnTo>
                <a:lnTo>
                  <a:pt x="161302" y="179387"/>
                </a:lnTo>
                <a:lnTo>
                  <a:pt x="160370" y="165881"/>
                </a:lnTo>
                <a:lnTo>
                  <a:pt x="157570" y="153385"/>
                </a:lnTo>
                <a:lnTo>
                  <a:pt x="152896" y="141902"/>
                </a:lnTo>
                <a:lnTo>
                  <a:pt x="152447" y="141185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94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ject 58">
            <a:extLst>
              <a:ext uri="{FF2B5EF4-FFF2-40B4-BE49-F238E27FC236}">
                <a16:creationId xmlns:a16="http://schemas.microsoft.com/office/drawing/2014/main" id="{32B86DE9-A378-4EDF-917B-DFCFDDA8C82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7192" y="832242"/>
            <a:ext cx="5408498" cy="5408498"/>
          </a:xfrm>
          <a:prstGeom prst="rect">
            <a:avLst/>
          </a:prstGeom>
        </p:spPr>
      </p:pic>
      <p:grpSp>
        <p:nvGrpSpPr>
          <p:cNvPr id="477" name="object 2">
            <a:extLst>
              <a:ext uri="{FF2B5EF4-FFF2-40B4-BE49-F238E27FC236}">
                <a16:creationId xmlns:a16="http://schemas.microsoft.com/office/drawing/2014/main" id="{7826C5E4-1D92-4BAC-B771-EAD549B215D6}"/>
              </a:ext>
            </a:extLst>
          </p:cNvPr>
          <p:cNvGrpSpPr/>
          <p:nvPr/>
        </p:nvGrpSpPr>
        <p:grpSpPr>
          <a:xfrm>
            <a:off x="4202" y="5363210"/>
            <a:ext cx="12187798" cy="1494790"/>
            <a:chOff x="0" y="6065575"/>
            <a:chExt cx="7614284" cy="1494790"/>
          </a:xfrm>
        </p:grpSpPr>
        <p:sp>
          <p:nvSpPr>
            <p:cNvPr id="478" name="object 3">
              <a:extLst>
                <a:ext uri="{FF2B5EF4-FFF2-40B4-BE49-F238E27FC236}">
                  <a16:creationId xmlns:a16="http://schemas.microsoft.com/office/drawing/2014/main" id="{09DB5648-BE7A-45AB-BA2D-3AA3E1F235BC}"/>
                </a:ext>
              </a:extLst>
            </p:cNvPr>
            <p:cNvSpPr/>
            <p:nvPr/>
          </p:nvSpPr>
          <p:spPr>
            <a:xfrm>
              <a:off x="4983797" y="6660029"/>
              <a:ext cx="2630805" cy="900430"/>
            </a:xfrm>
            <a:custGeom>
              <a:avLst/>
              <a:gdLst/>
              <a:ahLst/>
              <a:cxnLst/>
              <a:rect l="l" t="t" r="r" b="b"/>
              <a:pathLst>
                <a:path w="2630805" h="900429">
                  <a:moveTo>
                    <a:pt x="0" y="0"/>
                  </a:moveTo>
                  <a:lnTo>
                    <a:pt x="1467" y="899975"/>
                  </a:lnTo>
                  <a:lnTo>
                    <a:pt x="2630208" y="899975"/>
                  </a:lnTo>
                  <a:lnTo>
                    <a:pt x="2630208" y="87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">
              <a:extLst>
                <a:ext uri="{FF2B5EF4-FFF2-40B4-BE49-F238E27FC236}">
                  <a16:creationId xmlns:a16="http://schemas.microsoft.com/office/drawing/2014/main" id="{E55330A2-9A79-47AA-9E5D-9BE92542AD24}"/>
                </a:ext>
              </a:extLst>
            </p:cNvPr>
            <p:cNvSpPr/>
            <p:nvPr/>
          </p:nvSpPr>
          <p:spPr>
            <a:xfrm>
              <a:off x="2258894" y="6526780"/>
              <a:ext cx="5058410" cy="1033780"/>
            </a:xfrm>
            <a:custGeom>
              <a:avLst/>
              <a:gdLst/>
              <a:ahLst/>
              <a:cxnLst/>
              <a:rect l="l" t="t" r="r" b="b"/>
              <a:pathLst>
                <a:path w="5058410" h="1033779">
                  <a:moveTo>
                    <a:pt x="1809144" y="0"/>
                  </a:moveTo>
                  <a:lnTo>
                    <a:pt x="0" y="1033225"/>
                  </a:lnTo>
                  <a:lnTo>
                    <a:pt x="5058111" y="1033225"/>
                  </a:lnTo>
                  <a:lnTo>
                    <a:pt x="1809144" y="0"/>
                  </a:lnTo>
                  <a:close/>
                </a:path>
              </a:pathLst>
            </a:custGeom>
            <a:solidFill>
              <a:srgbClr val="083878"/>
            </a:solidFill>
            <a:effectLst>
              <a:outerShdw blurRad="63500" dist="38100" dir="16200000" sx="105000" sy="105000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80" name="object 5">
              <a:extLst>
                <a:ext uri="{FF2B5EF4-FFF2-40B4-BE49-F238E27FC236}">
                  <a16:creationId xmlns:a16="http://schemas.microsoft.com/office/drawing/2014/main" id="{7AFB7CD7-2FE8-4A73-B12A-DBAA4B222538}"/>
                </a:ext>
              </a:extLst>
            </p:cNvPr>
            <p:cNvSpPr/>
            <p:nvPr/>
          </p:nvSpPr>
          <p:spPr>
            <a:xfrm>
              <a:off x="0" y="6065575"/>
              <a:ext cx="5067935" cy="1494790"/>
            </a:xfrm>
            <a:custGeom>
              <a:avLst/>
              <a:gdLst/>
              <a:ahLst/>
              <a:cxnLst/>
              <a:rect l="l" t="t" r="r" b="b"/>
              <a:pathLst>
                <a:path w="5067935" h="1494790">
                  <a:moveTo>
                    <a:pt x="0" y="0"/>
                  </a:moveTo>
                  <a:lnTo>
                    <a:pt x="0" y="1494429"/>
                  </a:lnTo>
                  <a:lnTo>
                    <a:pt x="5067544" y="1494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1" name="object 6">
              <a:extLst>
                <a:ext uri="{FF2B5EF4-FFF2-40B4-BE49-F238E27FC236}">
                  <a16:creationId xmlns:a16="http://schemas.microsoft.com/office/drawing/2014/main" id="{FD634BE0-EEE8-4494-98A3-464A9974C0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39742"/>
              <a:ext cx="4338158" cy="1420262"/>
            </a:xfrm>
            <a:prstGeom prst="rect">
              <a:avLst/>
            </a:prstGeom>
          </p:spPr>
        </p:pic>
      </p:grpSp>
      <p:grpSp>
        <p:nvGrpSpPr>
          <p:cNvPr id="486" name="object 2">
            <a:extLst>
              <a:ext uri="{FF2B5EF4-FFF2-40B4-BE49-F238E27FC236}">
                <a16:creationId xmlns:a16="http://schemas.microsoft.com/office/drawing/2014/main" id="{8D2A4752-AEE1-4B28-99A9-4FCF916C6523}"/>
              </a:ext>
            </a:extLst>
          </p:cNvPr>
          <p:cNvGrpSpPr/>
          <p:nvPr/>
        </p:nvGrpSpPr>
        <p:grpSpPr>
          <a:xfrm rot="10800000">
            <a:off x="4202" y="-2141"/>
            <a:ext cx="12187798" cy="1494790"/>
            <a:chOff x="0" y="6065575"/>
            <a:chExt cx="7614284" cy="1494790"/>
          </a:xfrm>
        </p:grpSpPr>
        <p:sp>
          <p:nvSpPr>
            <p:cNvPr id="487" name="object 3">
              <a:extLst>
                <a:ext uri="{FF2B5EF4-FFF2-40B4-BE49-F238E27FC236}">
                  <a16:creationId xmlns:a16="http://schemas.microsoft.com/office/drawing/2014/main" id="{F1198EE6-759D-4F46-A046-C60400985753}"/>
                </a:ext>
              </a:extLst>
            </p:cNvPr>
            <p:cNvSpPr/>
            <p:nvPr/>
          </p:nvSpPr>
          <p:spPr>
            <a:xfrm>
              <a:off x="4983797" y="6660029"/>
              <a:ext cx="2630805" cy="900430"/>
            </a:xfrm>
            <a:custGeom>
              <a:avLst/>
              <a:gdLst/>
              <a:ahLst/>
              <a:cxnLst/>
              <a:rect l="l" t="t" r="r" b="b"/>
              <a:pathLst>
                <a:path w="2630805" h="900429">
                  <a:moveTo>
                    <a:pt x="0" y="0"/>
                  </a:moveTo>
                  <a:lnTo>
                    <a:pt x="1467" y="899975"/>
                  </a:lnTo>
                  <a:lnTo>
                    <a:pt x="2630208" y="899975"/>
                  </a:lnTo>
                  <a:lnTo>
                    <a:pt x="2630208" y="87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">
              <a:extLst>
                <a:ext uri="{FF2B5EF4-FFF2-40B4-BE49-F238E27FC236}">
                  <a16:creationId xmlns:a16="http://schemas.microsoft.com/office/drawing/2014/main" id="{B4351129-FCDA-4E59-9B27-5221227340F5}"/>
                </a:ext>
              </a:extLst>
            </p:cNvPr>
            <p:cNvSpPr/>
            <p:nvPr/>
          </p:nvSpPr>
          <p:spPr>
            <a:xfrm>
              <a:off x="2258894" y="6526780"/>
              <a:ext cx="5058410" cy="1033780"/>
            </a:xfrm>
            <a:custGeom>
              <a:avLst/>
              <a:gdLst/>
              <a:ahLst/>
              <a:cxnLst/>
              <a:rect l="l" t="t" r="r" b="b"/>
              <a:pathLst>
                <a:path w="5058410" h="1033779">
                  <a:moveTo>
                    <a:pt x="1809144" y="0"/>
                  </a:moveTo>
                  <a:lnTo>
                    <a:pt x="0" y="1033225"/>
                  </a:lnTo>
                  <a:lnTo>
                    <a:pt x="5058111" y="1033225"/>
                  </a:lnTo>
                  <a:lnTo>
                    <a:pt x="1809144" y="0"/>
                  </a:lnTo>
                  <a:close/>
                </a:path>
              </a:pathLst>
            </a:custGeom>
            <a:solidFill>
              <a:srgbClr val="083878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89" name="object 5">
              <a:extLst>
                <a:ext uri="{FF2B5EF4-FFF2-40B4-BE49-F238E27FC236}">
                  <a16:creationId xmlns:a16="http://schemas.microsoft.com/office/drawing/2014/main" id="{3AB65435-798A-49E0-B51D-67284E2A5584}"/>
                </a:ext>
              </a:extLst>
            </p:cNvPr>
            <p:cNvSpPr/>
            <p:nvPr/>
          </p:nvSpPr>
          <p:spPr>
            <a:xfrm>
              <a:off x="0" y="6065575"/>
              <a:ext cx="5067935" cy="1494790"/>
            </a:xfrm>
            <a:custGeom>
              <a:avLst/>
              <a:gdLst/>
              <a:ahLst/>
              <a:cxnLst/>
              <a:rect l="l" t="t" r="r" b="b"/>
              <a:pathLst>
                <a:path w="5067935" h="1494790">
                  <a:moveTo>
                    <a:pt x="0" y="0"/>
                  </a:moveTo>
                  <a:lnTo>
                    <a:pt x="0" y="1494429"/>
                  </a:lnTo>
                  <a:lnTo>
                    <a:pt x="5067544" y="1494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0" name="object 6">
              <a:extLst>
                <a:ext uri="{FF2B5EF4-FFF2-40B4-BE49-F238E27FC236}">
                  <a16:creationId xmlns:a16="http://schemas.microsoft.com/office/drawing/2014/main" id="{EE036550-8647-45B1-A91D-E2DBBF3AF25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39742"/>
              <a:ext cx="4338158" cy="1420262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-303573" y="1245049"/>
            <a:ext cx="6096000" cy="6976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 smtClean="0">
                <a:latin typeface="Century Gothic" panose="020B0502020202020204" pitchFamily="34" charset="0"/>
              </a:rPr>
              <a:t>КОЛЛЕДЖ ЯВЛЯЕТСЯ </a:t>
            </a:r>
            <a:r>
              <a:rPr lang="en-US" sz="1400" b="1" dirty="0" smtClean="0">
                <a:latin typeface="Century Gothic" panose="020B0502020202020204" pitchFamily="34" charset="0"/>
              </a:rPr>
              <a:t>C</a:t>
            </a:r>
            <a:r>
              <a:rPr lang="ru-RU" sz="1400" b="1" dirty="0" smtClean="0">
                <a:latin typeface="Century Gothic" panose="020B0502020202020204" pitchFamily="34" charset="0"/>
              </a:rPr>
              <a:t>ПЕЦИАЛИЗИРОВАННЫМ</a:t>
            </a:r>
            <a:r>
              <a:rPr lang="en-US" sz="1400" b="1" dirty="0" smtClean="0">
                <a:latin typeface="Century Gothic" panose="020B0502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latin typeface="Century Gothic" panose="020B0502020202020204" pitchFamily="34" charset="0"/>
              </a:rPr>
              <a:t>ЦЕНТРОМ КОМПЕТЕНЦИЙ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6019" y="2061130"/>
            <a:ext cx="6096000" cy="263668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Century Gothic" panose="020B0502020202020204" pitchFamily="34" charset="0"/>
              </a:rPr>
              <a:t>- Интернет вещей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Century Gothic" panose="020B0502020202020204" pitchFamily="34" charset="0"/>
              </a:rPr>
              <a:t>- Обслуживание грузовой техники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Century Gothic" panose="020B0502020202020204" pitchFamily="34" charset="0"/>
              </a:rPr>
              <a:t>- Обслуживание тяжелой техники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Century Gothic" panose="020B0502020202020204" pitchFamily="34" charset="0"/>
              </a:rPr>
              <a:t>- Промышленная робототехника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Century Gothic" panose="020B0502020202020204" pitchFamily="34" charset="0"/>
              </a:rPr>
              <a:t>- Управление складированием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Century Gothic" panose="020B0502020202020204" pitchFamily="34" charset="0"/>
              </a:rPr>
              <a:t>- Реверсивный инжиниринг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Century Gothic" panose="020B0502020202020204" pitchFamily="34" charset="0"/>
              </a:rPr>
              <a:t>- Металловедение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Century Gothic" panose="020B0502020202020204" pitchFamily="34" charset="0"/>
              </a:rPr>
              <a:t>- Водитель грузовика</a:t>
            </a:r>
          </a:p>
        </p:txBody>
      </p:sp>
    </p:spTree>
    <p:extLst>
      <p:ext uri="{BB962C8B-B14F-4D97-AF65-F5344CB8AC3E}">
        <p14:creationId xmlns:p14="http://schemas.microsoft.com/office/powerpoint/2010/main" val="29119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object 2">
            <a:extLst>
              <a:ext uri="{FF2B5EF4-FFF2-40B4-BE49-F238E27FC236}">
                <a16:creationId xmlns:a16="http://schemas.microsoft.com/office/drawing/2014/main" id="{DC00255F-2BBC-4E23-9576-4BA9950A3168}"/>
              </a:ext>
            </a:extLst>
          </p:cNvPr>
          <p:cNvGrpSpPr/>
          <p:nvPr/>
        </p:nvGrpSpPr>
        <p:grpSpPr>
          <a:xfrm>
            <a:off x="-1" y="0"/>
            <a:ext cx="12238719" cy="6858000"/>
            <a:chOff x="0" y="0"/>
            <a:chExt cx="7506540" cy="7560558"/>
          </a:xfrm>
        </p:grpSpPr>
        <p:sp>
          <p:nvSpPr>
            <p:cNvPr id="183" name="object 4">
              <a:extLst>
                <a:ext uri="{FF2B5EF4-FFF2-40B4-BE49-F238E27FC236}">
                  <a16:creationId xmlns:a16="http://schemas.microsoft.com/office/drawing/2014/main" id="{605DB601-DF19-41F4-B9B1-C55C9F44A7A8}"/>
                </a:ext>
              </a:extLst>
            </p:cNvPr>
            <p:cNvSpPr/>
            <p:nvPr/>
          </p:nvSpPr>
          <p:spPr>
            <a:xfrm>
              <a:off x="4899698" y="6656430"/>
              <a:ext cx="2606675" cy="903605"/>
            </a:xfrm>
            <a:custGeom>
              <a:avLst/>
              <a:gdLst/>
              <a:ahLst/>
              <a:cxnLst/>
              <a:rect l="l" t="t" r="r" b="b"/>
              <a:pathLst>
                <a:path w="2606675" h="903604">
                  <a:moveTo>
                    <a:pt x="0" y="0"/>
                  </a:moveTo>
                  <a:lnTo>
                    <a:pt x="1468" y="903574"/>
                  </a:lnTo>
                  <a:lnTo>
                    <a:pt x="2606306" y="903574"/>
                  </a:lnTo>
                  <a:lnTo>
                    <a:pt x="2606306" y="864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82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5">
              <a:extLst>
                <a:ext uri="{FF2B5EF4-FFF2-40B4-BE49-F238E27FC236}">
                  <a16:creationId xmlns:a16="http://schemas.microsoft.com/office/drawing/2014/main" id="{4F604A36-60E2-406A-9A9C-8DC6EEAABD86}"/>
                </a:ext>
              </a:extLst>
            </p:cNvPr>
            <p:cNvSpPr/>
            <p:nvPr/>
          </p:nvSpPr>
          <p:spPr>
            <a:xfrm>
              <a:off x="2181059" y="6524637"/>
              <a:ext cx="5069205" cy="1035685"/>
            </a:xfrm>
            <a:custGeom>
              <a:avLst/>
              <a:gdLst/>
              <a:ahLst/>
              <a:cxnLst/>
              <a:rect l="l" t="t" r="r" b="b"/>
              <a:pathLst>
                <a:path w="5069205" h="1035684">
                  <a:moveTo>
                    <a:pt x="1812887" y="0"/>
                  </a:moveTo>
                  <a:lnTo>
                    <a:pt x="0" y="1035367"/>
                  </a:lnTo>
                  <a:lnTo>
                    <a:pt x="5068595" y="1035367"/>
                  </a:lnTo>
                  <a:lnTo>
                    <a:pt x="1812887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6">
              <a:extLst>
                <a:ext uri="{FF2B5EF4-FFF2-40B4-BE49-F238E27FC236}">
                  <a16:creationId xmlns:a16="http://schemas.microsoft.com/office/drawing/2014/main" id="{AC3E87BF-E3AB-4590-AAED-D1E834ECCEAD}"/>
                </a:ext>
              </a:extLst>
            </p:cNvPr>
            <p:cNvSpPr/>
            <p:nvPr/>
          </p:nvSpPr>
          <p:spPr>
            <a:xfrm>
              <a:off x="0" y="6077198"/>
              <a:ext cx="5028565" cy="1483360"/>
            </a:xfrm>
            <a:custGeom>
              <a:avLst/>
              <a:gdLst/>
              <a:ahLst/>
              <a:cxnLst/>
              <a:rect l="l" t="t" r="r" b="b"/>
              <a:pathLst>
                <a:path w="5028565" h="1483359">
                  <a:moveTo>
                    <a:pt x="0" y="0"/>
                  </a:moveTo>
                  <a:lnTo>
                    <a:pt x="0" y="1482807"/>
                  </a:lnTo>
                  <a:lnTo>
                    <a:pt x="5028122" y="1482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7">
              <a:extLst>
                <a:ext uri="{FF2B5EF4-FFF2-40B4-BE49-F238E27FC236}">
                  <a16:creationId xmlns:a16="http://schemas.microsoft.com/office/drawing/2014/main" id="{B97F9709-52D0-442B-8519-BE5D0EB758D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141827"/>
              <a:ext cx="4261119" cy="1418177"/>
            </a:xfrm>
            <a:prstGeom prst="rect">
              <a:avLst/>
            </a:prstGeom>
          </p:spPr>
        </p:pic>
        <p:sp>
          <p:nvSpPr>
            <p:cNvPr id="236" name="object 57">
              <a:extLst>
                <a:ext uri="{FF2B5EF4-FFF2-40B4-BE49-F238E27FC236}">
                  <a16:creationId xmlns:a16="http://schemas.microsoft.com/office/drawing/2014/main" id="{445F19F3-8F1F-4E33-B3CD-287EE925594D}"/>
                </a:ext>
              </a:extLst>
            </p:cNvPr>
            <p:cNvSpPr/>
            <p:nvPr/>
          </p:nvSpPr>
          <p:spPr>
            <a:xfrm>
              <a:off x="252831" y="243445"/>
              <a:ext cx="1321469" cy="502084"/>
            </a:xfrm>
            <a:custGeom>
              <a:avLst/>
              <a:gdLst/>
              <a:ahLst/>
              <a:cxnLst/>
              <a:rect l="l" t="t" r="r" b="b"/>
              <a:pathLst>
                <a:path w="1066165" h="263525">
                  <a:moveTo>
                    <a:pt x="189407" y="88"/>
                  </a:moveTo>
                  <a:lnTo>
                    <a:pt x="138849" y="88"/>
                  </a:lnTo>
                  <a:lnTo>
                    <a:pt x="138849" y="99148"/>
                  </a:lnTo>
                  <a:lnTo>
                    <a:pt x="50927" y="99148"/>
                  </a:lnTo>
                  <a:lnTo>
                    <a:pt x="50927" y="88"/>
                  </a:lnTo>
                  <a:lnTo>
                    <a:pt x="0" y="88"/>
                  </a:lnTo>
                  <a:lnTo>
                    <a:pt x="0" y="99148"/>
                  </a:lnTo>
                  <a:lnTo>
                    <a:pt x="0" y="147408"/>
                  </a:lnTo>
                  <a:lnTo>
                    <a:pt x="0" y="262978"/>
                  </a:lnTo>
                  <a:lnTo>
                    <a:pt x="50927" y="262978"/>
                  </a:lnTo>
                  <a:lnTo>
                    <a:pt x="50927" y="147408"/>
                  </a:lnTo>
                  <a:lnTo>
                    <a:pt x="138849" y="147408"/>
                  </a:lnTo>
                  <a:lnTo>
                    <a:pt x="138849" y="262978"/>
                  </a:lnTo>
                  <a:lnTo>
                    <a:pt x="189407" y="262978"/>
                  </a:lnTo>
                  <a:lnTo>
                    <a:pt x="189407" y="147408"/>
                  </a:lnTo>
                  <a:lnTo>
                    <a:pt x="189407" y="99148"/>
                  </a:lnTo>
                  <a:lnTo>
                    <a:pt x="189407" y="88"/>
                  </a:lnTo>
                  <a:close/>
                </a:path>
                <a:path w="1066165" h="263525">
                  <a:moveTo>
                    <a:pt x="481660" y="263055"/>
                  </a:moveTo>
                  <a:lnTo>
                    <a:pt x="460781" y="208826"/>
                  </a:lnTo>
                  <a:lnTo>
                    <a:pt x="442175" y="160464"/>
                  </a:lnTo>
                  <a:lnTo>
                    <a:pt x="407327" y="69913"/>
                  </a:lnTo>
                  <a:lnTo>
                    <a:pt x="390740" y="26835"/>
                  </a:lnTo>
                  <a:lnTo>
                    <a:pt x="390740" y="160464"/>
                  </a:lnTo>
                  <a:lnTo>
                    <a:pt x="319595" y="160464"/>
                  </a:lnTo>
                  <a:lnTo>
                    <a:pt x="355257" y="69913"/>
                  </a:lnTo>
                  <a:lnTo>
                    <a:pt x="390740" y="160464"/>
                  </a:lnTo>
                  <a:lnTo>
                    <a:pt x="390740" y="26835"/>
                  </a:lnTo>
                  <a:lnTo>
                    <a:pt x="380415" y="0"/>
                  </a:lnTo>
                  <a:lnTo>
                    <a:pt x="329971" y="0"/>
                  </a:lnTo>
                  <a:lnTo>
                    <a:pt x="228130" y="263055"/>
                  </a:lnTo>
                  <a:lnTo>
                    <a:pt x="280212" y="263055"/>
                  </a:lnTo>
                  <a:lnTo>
                    <a:pt x="301218" y="208826"/>
                  </a:lnTo>
                  <a:lnTo>
                    <a:pt x="409054" y="208826"/>
                  </a:lnTo>
                  <a:lnTo>
                    <a:pt x="429577" y="263055"/>
                  </a:lnTo>
                  <a:lnTo>
                    <a:pt x="481660" y="263055"/>
                  </a:lnTo>
                  <a:close/>
                </a:path>
                <a:path w="1066165" h="263525">
                  <a:moveTo>
                    <a:pt x="814387" y="88"/>
                  </a:moveTo>
                  <a:lnTo>
                    <a:pt x="763460" y="88"/>
                  </a:lnTo>
                  <a:lnTo>
                    <a:pt x="763460" y="218528"/>
                  </a:lnTo>
                  <a:lnTo>
                    <a:pt x="692023" y="218528"/>
                  </a:lnTo>
                  <a:lnTo>
                    <a:pt x="692023" y="88"/>
                  </a:lnTo>
                  <a:lnTo>
                    <a:pt x="641464" y="88"/>
                  </a:lnTo>
                  <a:lnTo>
                    <a:pt x="641464" y="218528"/>
                  </a:lnTo>
                  <a:lnTo>
                    <a:pt x="571119" y="218528"/>
                  </a:lnTo>
                  <a:lnTo>
                    <a:pt x="571119" y="88"/>
                  </a:lnTo>
                  <a:lnTo>
                    <a:pt x="520192" y="88"/>
                  </a:lnTo>
                  <a:lnTo>
                    <a:pt x="520192" y="218528"/>
                  </a:lnTo>
                  <a:lnTo>
                    <a:pt x="520192" y="262978"/>
                  </a:lnTo>
                  <a:lnTo>
                    <a:pt x="814387" y="262978"/>
                  </a:lnTo>
                  <a:lnTo>
                    <a:pt x="814387" y="218528"/>
                  </a:lnTo>
                  <a:lnTo>
                    <a:pt x="814387" y="88"/>
                  </a:lnTo>
                  <a:close/>
                </a:path>
                <a:path w="1066165" h="263525">
                  <a:moveTo>
                    <a:pt x="1065669" y="0"/>
                  </a:moveTo>
                  <a:lnTo>
                    <a:pt x="1024140" y="0"/>
                  </a:lnTo>
                  <a:lnTo>
                    <a:pt x="923505" y="170053"/>
                  </a:lnTo>
                  <a:lnTo>
                    <a:pt x="923505" y="0"/>
                  </a:lnTo>
                  <a:lnTo>
                    <a:pt x="873683" y="0"/>
                  </a:lnTo>
                  <a:lnTo>
                    <a:pt x="873683" y="263055"/>
                  </a:lnTo>
                  <a:lnTo>
                    <a:pt x="916736" y="263055"/>
                  </a:lnTo>
                  <a:lnTo>
                    <a:pt x="1015834" y="98374"/>
                  </a:lnTo>
                  <a:lnTo>
                    <a:pt x="1015834" y="263055"/>
                  </a:lnTo>
                  <a:lnTo>
                    <a:pt x="1065669" y="263055"/>
                  </a:lnTo>
                  <a:lnTo>
                    <a:pt x="10656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58">
              <a:extLst>
                <a:ext uri="{FF2B5EF4-FFF2-40B4-BE49-F238E27FC236}">
                  <a16:creationId xmlns:a16="http://schemas.microsoft.com/office/drawing/2014/main" id="{B7BE635A-9831-454F-B92D-14AC57EAE888}"/>
                </a:ext>
              </a:extLst>
            </p:cNvPr>
            <p:cNvSpPr/>
            <p:nvPr/>
          </p:nvSpPr>
          <p:spPr>
            <a:xfrm>
              <a:off x="4124530" y="0"/>
              <a:ext cx="3382010" cy="1122680"/>
            </a:xfrm>
            <a:custGeom>
              <a:avLst/>
              <a:gdLst/>
              <a:ahLst/>
              <a:cxnLst/>
              <a:rect l="l" t="t" r="r" b="b"/>
              <a:pathLst>
                <a:path w="3382009" h="1122680">
                  <a:moveTo>
                    <a:pt x="3381474" y="0"/>
                  </a:moveTo>
                  <a:lnTo>
                    <a:pt x="0" y="0"/>
                  </a:lnTo>
                  <a:lnTo>
                    <a:pt x="3381474" y="1122172"/>
                  </a:lnTo>
                  <a:lnTo>
                    <a:pt x="3381474" y="0"/>
                  </a:lnTo>
                  <a:close/>
                </a:path>
              </a:pathLst>
            </a:custGeom>
            <a:solidFill>
              <a:srgbClr val="231F20">
                <a:alpha val="82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2217" y="356636"/>
            <a:ext cx="4410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КОНТАКТНАЯ</a:t>
            </a:r>
          </a:p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ИНФОРМАЦИЯ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04" y="927740"/>
            <a:ext cx="7907241" cy="441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1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object 2">
            <a:extLst>
              <a:ext uri="{FF2B5EF4-FFF2-40B4-BE49-F238E27FC236}">
                <a16:creationId xmlns:a16="http://schemas.microsoft.com/office/drawing/2014/main" id="{DC00255F-2BBC-4E23-9576-4BA9950A3168}"/>
              </a:ext>
            </a:extLst>
          </p:cNvPr>
          <p:cNvGrpSpPr/>
          <p:nvPr/>
        </p:nvGrpSpPr>
        <p:grpSpPr>
          <a:xfrm>
            <a:off x="-1" y="0"/>
            <a:ext cx="12238719" cy="6858000"/>
            <a:chOff x="0" y="0"/>
            <a:chExt cx="7506540" cy="7560558"/>
          </a:xfrm>
        </p:grpSpPr>
        <p:sp>
          <p:nvSpPr>
            <p:cNvPr id="183" name="object 4">
              <a:extLst>
                <a:ext uri="{FF2B5EF4-FFF2-40B4-BE49-F238E27FC236}">
                  <a16:creationId xmlns:a16="http://schemas.microsoft.com/office/drawing/2014/main" id="{605DB601-DF19-41F4-B9B1-C55C9F44A7A8}"/>
                </a:ext>
              </a:extLst>
            </p:cNvPr>
            <p:cNvSpPr/>
            <p:nvPr/>
          </p:nvSpPr>
          <p:spPr>
            <a:xfrm>
              <a:off x="4899698" y="6656430"/>
              <a:ext cx="2606675" cy="903605"/>
            </a:xfrm>
            <a:custGeom>
              <a:avLst/>
              <a:gdLst/>
              <a:ahLst/>
              <a:cxnLst/>
              <a:rect l="l" t="t" r="r" b="b"/>
              <a:pathLst>
                <a:path w="2606675" h="903604">
                  <a:moveTo>
                    <a:pt x="0" y="0"/>
                  </a:moveTo>
                  <a:lnTo>
                    <a:pt x="1468" y="903574"/>
                  </a:lnTo>
                  <a:lnTo>
                    <a:pt x="2606306" y="903574"/>
                  </a:lnTo>
                  <a:lnTo>
                    <a:pt x="2606306" y="864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>
                <a:alpha val="82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5">
              <a:extLst>
                <a:ext uri="{FF2B5EF4-FFF2-40B4-BE49-F238E27FC236}">
                  <a16:creationId xmlns:a16="http://schemas.microsoft.com/office/drawing/2014/main" id="{4F604A36-60E2-406A-9A9C-8DC6EEAABD86}"/>
                </a:ext>
              </a:extLst>
            </p:cNvPr>
            <p:cNvSpPr/>
            <p:nvPr/>
          </p:nvSpPr>
          <p:spPr>
            <a:xfrm>
              <a:off x="2181059" y="6524637"/>
              <a:ext cx="5069205" cy="1035685"/>
            </a:xfrm>
            <a:custGeom>
              <a:avLst/>
              <a:gdLst/>
              <a:ahLst/>
              <a:cxnLst/>
              <a:rect l="l" t="t" r="r" b="b"/>
              <a:pathLst>
                <a:path w="5069205" h="1035684">
                  <a:moveTo>
                    <a:pt x="1812887" y="0"/>
                  </a:moveTo>
                  <a:lnTo>
                    <a:pt x="0" y="1035367"/>
                  </a:lnTo>
                  <a:lnTo>
                    <a:pt x="5068595" y="1035367"/>
                  </a:lnTo>
                  <a:lnTo>
                    <a:pt x="1812887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6">
              <a:extLst>
                <a:ext uri="{FF2B5EF4-FFF2-40B4-BE49-F238E27FC236}">
                  <a16:creationId xmlns:a16="http://schemas.microsoft.com/office/drawing/2014/main" id="{AC3E87BF-E3AB-4590-AAED-D1E834ECCEAD}"/>
                </a:ext>
              </a:extLst>
            </p:cNvPr>
            <p:cNvSpPr/>
            <p:nvPr/>
          </p:nvSpPr>
          <p:spPr>
            <a:xfrm>
              <a:off x="0" y="6077198"/>
              <a:ext cx="5028565" cy="1483360"/>
            </a:xfrm>
            <a:custGeom>
              <a:avLst/>
              <a:gdLst/>
              <a:ahLst/>
              <a:cxnLst/>
              <a:rect l="l" t="t" r="r" b="b"/>
              <a:pathLst>
                <a:path w="5028565" h="1483359">
                  <a:moveTo>
                    <a:pt x="0" y="0"/>
                  </a:moveTo>
                  <a:lnTo>
                    <a:pt x="0" y="1482807"/>
                  </a:lnTo>
                  <a:lnTo>
                    <a:pt x="5028122" y="1482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7">
              <a:extLst>
                <a:ext uri="{FF2B5EF4-FFF2-40B4-BE49-F238E27FC236}">
                  <a16:creationId xmlns:a16="http://schemas.microsoft.com/office/drawing/2014/main" id="{B97F9709-52D0-442B-8519-BE5D0EB758D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141827"/>
              <a:ext cx="4261119" cy="1418177"/>
            </a:xfrm>
            <a:prstGeom prst="rect">
              <a:avLst/>
            </a:prstGeom>
          </p:spPr>
        </p:pic>
        <p:sp>
          <p:nvSpPr>
            <p:cNvPr id="236" name="object 57">
              <a:extLst>
                <a:ext uri="{FF2B5EF4-FFF2-40B4-BE49-F238E27FC236}">
                  <a16:creationId xmlns:a16="http://schemas.microsoft.com/office/drawing/2014/main" id="{445F19F3-8F1F-4E33-B3CD-287EE925594D}"/>
                </a:ext>
              </a:extLst>
            </p:cNvPr>
            <p:cNvSpPr/>
            <p:nvPr/>
          </p:nvSpPr>
          <p:spPr>
            <a:xfrm>
              <a:off x="252831" y="243445"/>
              <a:ext cx="1321469" cy="502084"/>
            </a:xfrm>
            <a:custGeom>
              <a:avLst/>
              <a:gdLst/>
              <a:ahLst/>
              <a:cxnLst/>
              <a:rect l="l" t="t" r="r" b="b"/>
              <a:pathLst>
                <a:path w="1066165" h="263525">
                  <a:moveTo>
                    <a:pt x="189407" y="88"/>
                  </a:moveTo>
                  <a:lnTo>
                    <a:pt x="138849" y="88"/>
                  </a:lnTo>
                  <a:lnTo>
                    <a:pt x="138849" y="99148"/>
                  </a:lnTo>
                  <a:lnTo>
                    <a:pt x="50927" y="99148"/>
                  </a:lnTo>
                  <a:lnTo>
                    <a:pt x="50927" y="88"/>
                  </a:lnTo>
                  <a:lnTo>
                    <a:pt x="0" y="88"/>
                  </a:lnTo>
                  <a:lnTo>
                    <a:pt x="0" y="99148"/>
                  </a:lnTo>
                  <a:lnTo>
                    <a:pt x="0" y="147408"/>
                  </a:lnTo>
                  <a:lnTo>
                    <a:pt x="0" y="262978"/>
                  </a:lnTo>
                  <a:lnTo>
                    <a:pt x="50927" y="262978"/>
                  </a:lnTo>
                  <a:lnTo>
                    <a:pt x="50927" y="147408"/>
                  </a:lnTo>
                  <a:lnTo>
                    <a:pt x="138849" y="147408"/>
                  </a:lnTo>
                  <a:lnTo>
                    <a:pt x="138849" y="262978"/>
                  </a:lnTo>
                  <a:lnTo>
                    <a:pt x="189407" y="262978"/>
                  </a:lnTo>
                  <a:lnTo>
                    <a:pt x="189407" y="147408"/>
                  </a:lnTo>
                  <a:lnTo>
                    <a:pt x="189407" y="99148"/>
                  </a:lnTo>
                  <a:lnTo>
                    <a:pt x="189407" y="88"/>
                  </a:lnTo>
                  <a:close/>
                </a:path>
                <a:path w="1066165" h="263525">
                  <a:moveTo>
                    <a:pt x="481660" y="263055"/>
                  </a:moveTo>
                  <a:lnTo>
                    <a:pt x="460781" y="208826"/>
                  </a:lnTo>
                  <a:lnTo>
                    <a:pt x="442175" y="160464"/>
                  </a:lnTo>
                  <a:lnTo>
                    <a:pt x="407327" y="69913"/>
                  </a:lnTo>
                  <a:lnTo>
                    <a:pt x="390740" y="26835"/>
                  </a:lnTo>
                  <a:lnTo>
                    <a:pt x="390740" y="160464"/>
                  </a:lnTo>
                  <a:lnTo>
                    <a:pt x="319595" y="160464"/>
                  </a:lnTo>
                  <a:lnTo>
                    <a:pt x="355257" y="69913"/>
                  </a:lnTo>
                  <a:lnTo>
                    <a:pt x="390740" y="160464"/>
                  </a:lnTo>
                  <a:lnTo>
                    <a:pt x="390740" y="26835"/>
                  </a:lnTo>
                  <a:lnTo>
                    <a:pt x="380415" y="0"/>
                  </a:lnTo>
                  <a:lnTo>
                    <a:pt x="329971" y="0"/>
                  </a:lnTo>
                  <a:lnTo>
                    <a:pt x="228130" y="263055"/>
                  </a:lnTo>
                  <a:lnTo>
                    <a:pt x="280212" y="263055"/>
                  </a:lnTo>
                  <a:lnTo>
                    <a:pt x="301218" y="208826"/>
                  </a:lnTo>
                  <a:lnTo>
                    <a:pt x="409054" y="208826"/>
                  </a:lnTo>
                  <a:lnTo>
                    <a:pt x="429577" y="263055"/>
                  </a:lnTo>
                  <a:lnTo>
                    <a:pt x="481660" y="263055"/>
                  </a:lnTo>
                  <a:close/>
                </a:path>
                <a:path w="1066165" h="263525">
                  <a:moveTo>
                    <a:pt x="814387" y="88"/>
                  </a:moveTo>
                  <a:lnTo>
                    <a:pt x="763460" y="88"/>
                  </a:lnTo>
                  <a:lnTo>
                    <a:pt x="763460" y="218528"/>
                  </a:lnTo>
                  <a:lnTo>
                    <a:pt x="692023" y="218528"/>
                  </a:lnTo>
                  <a:lnTo>
                    <a:pt x="692023" y="88"/>
                  </a:lnTo>
                  <a:lnTo>
                    <a:pt x="641464" y="88"/>
                  </a:lnTo>
                  <a:lnTo>
                    <a:pt x="641464" y="218528"/>
                  </a:lnTo>
                  <a:lnTo>
                    <a:pt x="571119" y="218528"/>
                  </a:lnTo>
                  <a:lnTo>
                    <a:pt x="571119" y="88"/>
                  </a:lnTo>
                  <a:lnTo>
                    <a:pt x="520192" y="88"/>
                  </a:lnTo>
                  <a:lnTo>
                    <a:pt x="520192" y="218528"/>
                  </a:lnTo>
                  <a:lnTo>
                    <a:pt x="520192" y="262978"/>
                  </a:lnTo>
                  <a:lnTo>
                    <a:pt x="814387" y="262978"/>
                  </a:lnTo>
                  <a:lnTo>
                    <a:pt x="814387" y="218528"/>
                  </a:lnTo>
                  <a:lnTo>
                    <a:pt x="814387" y="88"/>
                  </a:lnTo>
                  <a:close/>
                </a:path>
                <a:path w="1066165" h="263525">
                  <a:moveTo>
                    <a:pt x="1065669" y="0"/>
                  </a:moveTo>
                  <a:lnTo>
                    <a:pt x="1024140" y="0"/>
                  </a:lnTo>
                  <a:lnTo>
                    <a:pt x="923505" y="170053"/>
                  </a:lnTo>
                  <a:lnTo>
                    <a:pt x="923505" y="0"/>
                  </a:lnTo>
                  <a:lnTo>
                    <a:pt x="873683" y="0"/>
                  </a:lnTo>
                  <a:lnTo>
                    <a:pt x="873683" y="263055"/>
                  </a:lnTo>
                  <a:lnTo>
                    <a:pt x="916736" y="263055"/>
                  </a:lnTo>
                  <a:lnTo>
                    <a:pt x="1015834" y="98374"/>
                  </a:lnTo>
                  <a:lnTo>
                    <a:pt x="1015834" y="263055"/>
                  </a:lnTo>
                  <a:lnTo>
                    <a:pt x="1065669" y="263055"/>
                  </a:lnTo>
                  <a:lnTo>
                    <a:pt x="10656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58">
              <a:extLst>
                <a:ext uri="{FF2B5EF4-FFF2-40B4-BE49-F238E27FC236}">
                  <a16:creationId xmlns:a16="http://schemas.microsoft.com/office/drawing/2014/main" id="{B7BE635A-9831-454F-B92D-14AC57EAE888}"/>
                </a:ext>
              </a:extLst>
            </p:cNvPr>
            <p:cNvSpPr/>
            <p:nvPr/>
          </p:nvSpPr>
          <p:spPr>
            <a:xfrm>
              <a:off x="4124530" y="0"/>
              <a:ext cx="3382010" cy="1122680"/>
            </a:xfrm>
            <a:custGeom>
              <a:avLst/>
              <a:gdLst/>
              <a:ahLst/>
              <a:cxnLst/>
              <a:rect l="l" t="t" r="r" b="b"/>
              <a:pathLst>
                <a:path w="3382009" h="1122680">
                  <a:moveTo>
                    <a:pt x="3381474" y="0"/>
                  </a:moveTo>
                  <a:lnTo>
                    <a:pt x="0" y="0"/>
                  </a:lnTo>
                  <a:lnTo>
                    <a:pt x="3381474" y="1122172"/>
                  </a:lnTo>
                  <a:lnTo>
                    <a:pt x="3381474" y="0"/>
                  </a:lnTo>
                  <a:close/>
                </a:path>
              </a:pathLst>
            </a:custGeom>
            <a:solidFill>
              <a:srgbClr val="231F20">
                <a:alpha val="82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09725" y="2711420"/>
            <a:ext cx="1043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</a:rPr>
              <a:t>СПАСИБО ЗА ВНИМАНИЕ!</a:t>
            </a:r>
            <a:endParaRPr lang="ru-RU" sz="6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5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Рисунок 30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" y="7940"/>
            <a:ext cx="12192000" cy="685800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CB0B5A9A-CD64-4636-AB73-AA32DE2CA682}"/>
              </a:ext>
            </a:extLst>
          </p:cNvPr>
          <p:cNvSpPr/>
          <p:nvPr/>
        </p:nvSpPr>
        <p:spPr>
          <a:xfrm>
            <a:off x="6102285" y="408570"/>
            <a:ext cx="6096000" cy="6405985"/>
          </a:xfrm>
          <a:custGeom>
            <a:avLst/>
            <a:gdLst/>
            <a:ahLst/>
            <a:cxnLst/>
            <a:rect l="l" t="t" r="r" b="b"/>
            <a:pathLst>
              <a:path w="7607300" h="6504940">
                <a:moveTo>
                  <a:pt x="0" y="6504859"/>
                </a:moveTo>
                <a:lnTo>
                  <a:pt x="7606906" y="6504859"/>
                </a:lnTo>
                <a:lnTo>
                  <a:pt x="7606906" y="0"/>
                </a:lnTo>
                <a:lnTo>
                  <a:pt x="0" y="0"/>
                </a:lnTo>
                <a:lnTo>
                  <a:pt x="0" y="6504859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AA4C95B3-5C77-4EFE-AB96-6475CAB16A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1658" y="-3724"/>
            <a:ext cx="6107022" cy="524297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E34E78EC-7B15-4990-9978-61243BA2562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0252" y="6343970"/>
            <a:ext cx="6101353" cy="514030"/>
          </a:xfrm>
          <a:prstGeom prst="rect">
            <a:avLst/>
          </a:prstGeom>
        </p:spPr>
      </p:pic>
      <p:pic>
        <p:nvPicPr>
          <p:cNvPr id="10" name="object 64">
            <a:extLst>
              <a:ext uri="{FF2B5EF4-FFF2-40B4-BE49-F238E27FC236}">
                <a16:creationId xmlns:a16="http://schemas.microsoft.com/office/drawing/2014/main" id="{FF2CC910-855C-4E2B-99CD-2F3E93BE553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6107022" cy="520573"/>
          </a:xfrm>
          <a:prstGeom prst="rect">
            <a:avLst/>
          </a:prstGeom>
        </p:spPr>
      </p:pic>
      <p:pic>
        <p:nvPicPr>
          <p:cNvPr id="11" name="object 66">
            <a:extLst>
              <a:ext uri="{FF2B5EF4-FFF2-40B4-BE49-F238E27FC236}">
                <a16:creationId xmlns:a16="http://schemas.microsoft.com/office/drawing/2014/main" id="{7E6BB47C-6872-4CF6-BCAD-B5C5383741D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23450" y="6343970"/>
            <a:ext cx="6107022" cy="521970"/>
          </a:xfrm>
          <a:prstGeom prst="rect">
            <a:avLst/>
          </a:prstGeom>
        </p:spPr>
      </p:pic>
      <p:pic>
        <p:nvPicPr>
          <p:cNvPr id="14" name="object 10">
            <a:extLst>
              <a:ext uri="{FF2B5EF4-FFF2-40B4-BE49-F238E27FC236}">
                <a16:creationId xmlns:a16="http://schemas.microsoft.com/office/drawing/2014/main" id="{A0FD7B61-29E4-4E39-8DE5-6932B13F07B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21528" y="710977"/>
            <a:ext cx="2032029" cy="2923763"/>
          </a:xfrm>
          <a:prstGeom prst="rect">
            <a:avLst/>
          </a:prstGeom>
          <a:effectLst>
            <a:outerShdw blurRad="203200" sx="101000" sy="101000" algn="ctr" rotWithShape="0">
              <a:prstClr val="black">
                <a:alpha val="18000"/>
              </a:prstClr>
            </a:outerShdw>
          </a:effectLst>
        </p:spPr>
      </p:pic>
      <p:grpSp>
        <p:nvGrpSpPr>
          <p:cNvPr id="16" name="object 2">
            <a:extLst>
              <a:ext uri="{FF2B5EF4-FFF2-40B4-BE49-F238E27FC236}">
                <a16:creationId xmlns:a16="http://schemas.microsoft.com/office/drawing/2014/main" id="{BAB291C1-6710-4C02-B2C0-BF3045C0C426}"/>
              </a:ext>
            </a:extLst>
          </p:cNvPr>
          <p:cNvGrpSpPr/>
          <p:nvPr/>
        </p:nvGrpSpPr>
        <p:grpSpPr>
          <a:xfrm>
            <a:off x="8654583" y="682985"/>
            <a:ext cx="3292862" cy="5501789"/>
            <a:chOff x="11034204" y="785380"/>
            <a:chExt cx="3733609" cy="6121278"/>
          </a:xfrm>
        </p:grpSpPr>
        <p:pic>
          <p:nvPicPr>
            <p:cNvPr id="19" name="object 11">
              <a:extLst>
                <a:ext uri="{FF2B5EF4-FFF2-40B4-BE49-F238E27FC236}">
                  <a16:creationId xmlns:a16="http://schemas.microsoft.com/office/drawing/2014/main" id="{1ECCE037-D30F-4E33-B2EA-D740F9086E3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27650" y="785380"/>
              <a:ext cx="3432543" cy="131597"/>
            </a:xfrm>
            <a:prstGeom prst="rect">
              <a:avLst/>
            </a:prstGeom>
          </p:spPr>
        </p:pic>
        <p:pic>
          <p:nvPicPr>
            <p:cNvPr id="20" name="object 12">
              <a:extLst>
                <a:ext uri="{FF2B5EF4-FFF2-40B4-BE49-F238E27FC236}">
                  <a16:creationId xmlns:a16="http://schemas.microsoft.com/office/drawing/2014/main" id="{778548CE-D9EC-4EFB-BB16-E1EC648CA30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55194" y="1008913"/>
              <a:ext cx="70611" cy="101282"/>
            </a:xfrm>
            <a:prstGeom prst="rect">
              <a:avLst/>
            </a:prstGeom>
          </p:spPr>
        </p:pic>
        <p:pic>
          <p:nvPicPr>
            <p:cNvPr id="21" name="object 13">
              <a:extLst>
                <a:ext uri="{FF2B5EF4-FFF2-40B4-BE49-F238E27FC236}">
                  <a16:creationId xmlns:a16="http://schemas.microsoft.com/office/drawing/2014/main" id="{BD919472-8CBD-4F0F-B921-196B7A51235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969112" y="1007097"/>
              <a:ext cx="75819" cy="77812"/>
            </a:xfrm>
            <a:prstGeom prst="rect">
              <a:avLst/>
            </a:prstGeom>
          </p:spPr>
        </p:pic>
        <p:pic>
          <p:nvPicPr>
            <p:cNvPr id="22" name="object 14">
              <a:extLst>
                <a:ext uri="{FF2B5EF4-FFF2-40B4-BE49-F238E27FC236}">
                  <a16:creationId xmlns:a16="http://schemas.microsoft.com/office/drawing/2014/main" id="{A6033EBD-BE5F-4145-813B-ECA608B2B9D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90905" y="1008913"/>
              <a:ext cx="69850" cy="74180"/>
            </a:xfrm>
            <a:prstGeom prst="rect">
              <a:avLst/>
            </a:prstGeom>
          </p:spPr>
        </p:pic>
        <p:pic>
          <p:nvPicPr>
            <p:cNvPr id="23" name="object 15">
              <a:extLst>
                <a:ext uri="{FF2B5EF4-FFF2-40B4-BE49-F238E27FC236}">
                  <a16:creationId xmlns:a16="http://schemas.microsoft.com/office/drawing/2014/main" id="{4F287DB2-D872-4B80-9B4E-C9633542FED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02030" y="1008913"/>
              <a:ext cx="70611" cy="101282"/>
            </a:xfrm>
            <a:prstGeom prst="rect">
              <a:avLst/>
            </a:prstGeom>
          </p:spPr>
        </p:pic>
        <p:sp>
          <p:nvSpPr>
            <p:cNvPr id="24" name="object 16">
              <a:extLst>
                <a:ext uri="{FF2B5EF4-FFF2-40B4-BE49-F238E27FC236}">
                  <a16:creationId xmlns:a16="http://schemas.microsoft.com/office/drawing/2014/main" id="{AB96F9DE-9D53-4D0E-8375-DB6F1398A053}"/>
                </a:ext>
              </a:extLst>
            </p:cNvPr>
            <p:cNvSpPr/>
            <p:nvPr/>
          </p:nvSpPr>
          <p:spPr>
            <a:xfrm>
              <a:off x="13319633" y="1008913"/>
              <a:ext cx="38100" cy="74295"/>
            </a:xfrm>
            <a:custGeom>
              <a:avLst/>
              <a:gdLst/>
              <a:ahLst/>
              <a:cxnLst/>
              <a:rect l="l" t="t" r="r" b="b"/>
              <a:pathLst>
                <a:path w="38100" h="74294">
                  <a:moveTo>
                    <a:pt x="37592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525" y="74180"/>
                  </a:lnTo>
                  <a:lnTo>
                    <a:pt x="9525" y="8369"/>
                  </a:lnTo>
                  <a:lnTo>
                    <a:pt x="37592" y="8369"/>
                  </a:lnTo>
                  <a:lnTo>
                    <a:pt x="3759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17">
              <a:extLst>
                <a:ext uri="{FF2B5EF4-FFF2-40B4-BE49-F238E27FC236}">
                  <a16:creationId xmlns:a16="http://schemas.microsoft.com/office/drawing/2014/main" id="{69BD92DE-8A5D-486A-96C7-76D09699462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86002" y="1008913"/>
              <a:ext cx="64769" cy="74180"/>
            </a:xfrm>
            <a:prstGeom prst="rect">
              <a:avLst/>
            </a:prstGeom>
          </p:spPr>
        </p:pic>
        <p:sp>
          <p:nvSpPr>
            <p:cNvPr id="26" name="object 18">
              <a:extLst>
                <a:ext uri="{FF2B5EF4-FFF2-40B4-BE49-F238E27FC236}">
                  <a16:creationId xmlns:a16="http://schemas.microsoft.com/office/drawing/2014/main" id="{807468D1-0930-4DB9-B580-A3A2D4B17807}"/>
                </a:ext>
              </a:extLst>
            </p:cNvPr>
            <p:cNvSpPr/>
            <p:nvPr/>
          </p:nvSpPr>
          <p:spPr>
            <a:xfrm>
              <a:off x="13687933" y="1008913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4">
                  <a:moveTo>
                    <a:pt x="62357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525" y="74180"/>
                  </a:lnTo>
                  <a:lnTo>
                    <a:pt x="9525" y="8940"/>
                  </a:lnTo>
                  <a:lnTo>
                    <a:pt x="52832" y="8940"/>
                  </a:lnTo>
                  <a:lnTo>
                    <a:pt x="52832" y="74180"/>
                  </a:lnTo>
                  <a:lnTo>
                    <a:pt x="62357" y="74180"/>
                  </a:lnTo>
                  <a:lnTo>
                    <a:pt x="623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19">
              <a:extLst>
                <a:ext uri="{FF2B5EF4-FFF2-40B4-BE49-F238E27FC236}">
                  <a16:creationId xmlns:a16="http://schemas.microsoft.com/office/drawing/2014/main" id="{B1AEF55E-381F-4AA2-B63A-ACBC2FCEC20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802613" y="1007097"/>
              <a:ext cx="77597" cy="77812"/>
            </a:xfrm>
            <a:prstGeom prst="rect">
              <a:avLst/>
            </a:prstGeom>
          </p:spPr>
        </p:pic>
        <p:pic>
          <p:nvPicPr>
            <p:cNvPr id="28" name="object 20">
              <a:extLst>
                <a:ext uri="{FF2B5EF4-FFF2-40B4-BE49-F238E27FC236}">
                  <a16:creationId xmlns:a16="http://schemas.microsoft.com/office/drawing/2014/main" id="{AFA25D59-8261-4AED-9708-BD92EBCD938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924025" y="1008913"/>
              <a:ext cx="80136" cy="84099"/>
            </a:xfrm>
            <a:prstGeom prst="rect">
              <a:avLst/>
            </a:prstGeom>
          </p:spPr>
        </p:pic>
        <p:sp>
          <p:nvSpPr>
            <p:cNvPr id="29" name="object 21">
              <a:extLst>
                <a:ext uri="{FF2B5EF4-FFF2-40B4-BE49-F238E27FC236}">
                  <a16:creationId xmlns:a16="http://schemas.microsoft.com/office/drawing/2014/main" id="{BE191AB5-036A-4090-826B-8FA43ECE3AE7}"/>
                </a:ext>
              </a:extLst>
            </p:cNvPr>
            <p:cNvSpPr/>
            <p:nvPr/>
          </p:nvSpPr>
          <p:spPr>
            <a:xfrm>
              <a:off x="14051661" y="1008913"/>
              <a:ext cx="38100" cy="74295"/>
            </a:xfrm>
            <a:custGeom>
              <a:avLst/>
              <a:gdLst/>
              <a:ahLst/>
              <a:cxnLst/>
              <a:rect l="l" t="t" r="r" b="b"/>
              <a:pathLst>
                <a:path w="38100" h="74294">
                  <a:moveTo>
                    <a:pt x="37592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525" y="74180"/>
                  </a:lnTo>
                  <a:lnTo>
                    <a:pt x="9525" y="8369"/>
                  </a:lnTo>
                  <a:lnTo>
                    <a:pt x="37592" y="8369"/>
                  </a:lnTo>
                  <a:lnTo>
                    <a:pt x="3759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22">
              <a:extLst>
                <a:ext uri="{FF2B5EF4-FFF2-40B4-BE49-F238E27FC236}">
                  <a16:creationId xmlns:a16="http://schemas.microsoft.com/office/drawing/2014/main" id="{4C5BD8C3-0B04-4847-B63B-356809A0E9E5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133195" y="1007097"/>
              <a:ext cx="77470" cy="77812"/>
            </a:xfrm>
            <a:prstGeom prst="rect">
              <a:avLst/>
            </a:prstGeom>
          </p:spPr>
        </p:pic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3D5A35C6-2E45-4D8B-9793-388B2C6D2FCC}"/>
                </a:ext>
              </a:extLst>
            </p:cNvPr>
            <p:cNvSpPr/>
            <p:nvPr/>
          </p:nvSpPr>
          <p:spPr>
            <a:xfrm>
              <a:off x="14254734" y="1008913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4" h="74294">
                  <a:moveTo>
                    <a:pt x="48767" y="0"/>
                  </a:moveTo>
                  <a:lnTo>
                    <a:pt x="0" y="0"/>
                  </a:lnTo>
                  <a:lnTo>
                    <a:pt x="0" y="8242"/>
                  </a:lnTo>
                  <a:lnTo>
                    <a:pt x="19557" y="8242"/>
                  </a:lnTo>
                  <a:lnTo>
                    <a:pt x="19557" y="74180"/>
                  </a:lnTo>
                  <a:lnTo>
                    <a:pt x="29082" y="74180"/>
                  </a:lnTo>
                  <a:lnTo>
                    <a:pt x="29082" y="8242"/>
                  </a:lnTo>
                  <a:lnTo>
                    <a:pt x="48767" y="8242"/>
                  </a:lnTo>
                  <a:lnTo>
                    <a:pt x="487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CE63B487-D350-46DB-B40C-FF69488E33E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347571" y="1007097"/>
              <a:ext cx="77469" cy="77812"/>
            </a:xfrm>
            <a:prstGeom prst="rect">
              <a:avLst/>
            </a:prstGeom>
          </p:spPr>
        </p:pic>
        <p:sp>
          <p:nvSpPr>
            <p:cNvPr id="33" name="object 25">
              <a:extLst>
                <a:ext uri="{FF2B5EF4-FFF2-40B4-BE49-F238E27FC236}">
                  <a16:creationId xmlns:a16="http://schemas.microsoft.com/office/drawing/2014/main" id="{83F2171B-E544-4154-9DFC-9AE97C0F9E1D}"/>
                </a:ext>
              </a:extLst>
            </p:cNvPr>
            <p:cNvSpPr/>
            <p:nvPr/>
          </p:nvSpPr>
          <p:spPr>
            <a:xfrm>
              <a:off x="14477365" y="1008925"/>
              <a:ext cx="160655" cy="74295"/>
            </a:xfrm>
            <a:custGeom>
              <a:avLst/>
              <a:gdLst/>
              <a:ahLst/>
              <a:cxnLst/>
              <a:rect l="l" t="t" r="r" b="b"/>
              <a:pathLst>
                <a:path w="160655" h="74294">
                  <a:moveTo>
                    <a:pt x="48641" y="43903"/>
                  </a:moveTo>
                  <a:lnTo>
                    <a:pt x="45834" y="40081"/>
                  </a:lnTo>
                  <a:lnTo>
                    <a:pt x="43815" y="37312"/>
                  </a:lnTo>
                  <a:lnTo>
                    <a:pt x="37719" y="35166"/>
                  </a:lnTo>
                  <a:lnTo>
                    <a:pt x="37719" y="49326"/>
                  </a:lnTo>
                  <a:lnTo>
                    <a:pt x="37719" y="56515"/>
                  </a:lnTo>
                  <a:lnTo>
                    <a:pt x="36957" y="59093"/>
                  </a:lnTo>
                  <a:lnTo>
                    <a:pt x="35433" y="61150"/>
                  </a:lnTo>
                  <a:lnTo>
                    <a:pt x="34036" y="63195"/>
                  </a:lnTo>
                  <a:lnTo>
                    <a:pt x="32258" y="64528"/>
                  </a:lnTo>
                  <a:lnTo>
                    <a:pt x="28067" y="65760"/>
                  </a:lnTo>
                  <a:lnTo>
                    <a:pt x="24638" y="66065"/>
                  </a:lnTo>
                  <a:lnTo>
                    <a:pt x="9525" y="66065"/>
                  </a:lnTo>
                  <a:lnTo>
                    <a:pt x="9525" y="40081"/>
                  </a:lnTo>
                  <a:lnTo>
                    <a:pt x="27940" y="40081"/>
                  </a:lnTo>
                  <a:lnTo>
                    <a:pt x="31369" y="41287"/>
                  </a:lnTo>
                  <a:lnTo>
                    <a:pt x="36449" y="46101"/>
                  </a:lnTo>
                  <a:lnTo>
                    <a:pt x="37719" y="49326"/>
                  </a:lnTo>
                  <a:lnTo>
                    <a:pt x="37719" y="35166"/>
                  </a:lnTo>
                  <a:lnTo>
                    <a:pt x="34163" y="33896"/>
                  </a:lnTo>
                  <a:lnTo>
                    <a:pt x="40576" y="31280"/>
                  </a:lnTo>
                  <a:lnTo>
                    <a:pt x="40767" y="31203"/>
                  </a:lnTo>
                  <a:lnTo>
                    <a:pt x="44196" y="26136"/>
                  </a:lnTo>
                  <a:lnTo>
                    <a:pt x="44196" y="13627"/>
                  </a:lnTo>
                  <a:lnTo>
                    <a:pt x="42418" y="9283"/>
                  </a:lnTo>
                  <a:lnTo>
                    <a:pt x="41414" y="8242"/>
                  </a:lnTo>
                  <a:lnTo>
                    <a:pt x="38862" y="5562"/>
                  </a:lnTo>
                  <a:lnTo>
                    <a:pt x="35179" y="1841"/>
                  </a:lnTo>
                  <a:lnTo>
                    <a:pt x="34036" y="1485"/>
                  </a:lnTo>
                  <a:lnTo>
                    <a:pt x="34036" y="17068"/>
                  </a:lnTo>
                  <a:lnTo>
                    <a:pt x="34036" y="23101"/>
                  </a:lnTo>
                  <a:lnTo>
                    <a:pt x="21463" y="31280"/>
                  </a:lnTo>
                  <a:lnTo>
                    <a:pt x="9525" y="31280"/>
                  </a:lnTo>
                  <a:lnTo>
                    <a:pt x="9525" y="8242"/>
                  </a:lnTo>
                  <a:lnTo>
                    <a:pt x="21209" y="8242"/>
                  </a:lnTo>
                  <a:lnTo>
                    <a:pt x="34036" y="17068"/>
                  </a:lnTo>
                  <a:lnTo>
                    <a:pt x="34036" y="1485"/>
                  </a:lnTo>
                  <a:lnTo>
                    <a:pt x="29337" y="0"/>
                  </a:lnTo>
                  <a:lnTo>
                    <a:pt x="0" y="0"/>
                  </a:lnTo>
                  <a:lnTo>
                    <a:pt x="0" y="74168"/>
                  </a:lnTo>
                  <a:lnTo>
                    <a:pt x="21590" y="74168"/>
                  </a:lnTo>
                  <a:lnTo>
                    <a:pt x="33413" y="72885"/>
                  </a:lnTo>
                  <a:lnTo>
                    <a:pt x="41871" y="69037"/>
                  </a:lnTo>
                  <a:lnTo>
                    <a:pt x="44221" y="66065"/>
                  </a:lnTo>
                  <a:lnTo>
                    <a:pt x="46939" y="62636"/>
                  </a:lnTo>
                  <a:lnTo>
                    <a:pt x="48641" y="53657"/>
                  </a:lnTo>
                  <a:lnTo>
                    <a:pt x="48641" y="43903"/>
                  </a:lnTo>
                  <a:close/>
                </a:path>
                <a:path w="160655" h="74294">
                  <a:moveTo>
                    <a:pt x="160274" y="74168"/>
                  </a:moveTo>
                  <a:lnTo>
                    <a:pt x="119761" y="33832"/>
                  </a:lnTo>
                  <a:lnTo>
                    <a:pt x="157226" y="0"/>
                  </a:lnTo>
                  <a:lnTo>
                    <a:pt x="144145" y="0"/>
                  </a:lnTo>
                  <a:lnTo>
                    <a:pt x="109601" y="31229"/>
                  </a:lnTo>
                  <a:lnTo>
                    <a:pt x="109601" y="0"/>
                  </a:lnTo>
                  <a:lnTo>
                    <a:pt x="100076" y="0"/>
                  </a:lnTo>
                  <a:lnTo>
                    <a:pt x="100076" y="74168"/>
                  </a:lnTo>
                  <a:lnTo>
                    <a:pt x="109601" y="74168"/>
                  </a:lnTo>
                  <a:lnTo>
                    <a:pt x="109601" y="42519"/>
                  </a:lnTo>
                  <a:lnTo>
                    <a:pt x="112522" y="39878"/>
                  </a:lnTo>
                  <a:lnTo>
                    <a:pt x="146685" y="74168"/>
                  </a:lnTo>
                  <a:lnTo>
                    <a:pt x="160274" y="7416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26">
              <a:extLst>
                <a:ext uri="{FF2B5EF4-FFF2-40B4-BE49-F238E27FC236}">
                  <a16:creationId xmlns:a16="http://schemas.microsoft.com/office/drawing/2014/main" id="{E4B47048-0B47-40DD-A207-DC75D9AA1968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678913" y="1007097"/>
              <a:ext cx="77216" cy="77812"/>
            </a:xfrm>
            <a:prstGeom prst="rect">
              <a:avLst/>
            </a:prstGeom>
          </p:spPr>
        </p:pic>
        <p:pic>
          <p:nvPicPr>
            <p:cNvPr id="35" name="object 27">
              <a:extLst>
                <a:ext uri="{FF2B5EF4-FFF2-40B4-BE49-F238E27FC236}">
                  <a16:creationId xmlns:a16="http://schemas.microsoft.com/office/drawing/2014/main" id="{76F557EC-F81A-468D-910F-FD908728DD1A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518896" y="1200315"/>
              <a:ext cx="75692" cy="77800"/>
            </a:xfrm>
            <a:prstGeom prst="rect">
              <a:avLst/>
            </a:prstGeom>
          </p:spPr>
        </p:pic>
        <p:sp>
          <p:nvSpPr>
            <p:cNvPr id="36" name="object 28">
              <a:extLst>
                <a:ext uri="{FF2B5EF4-FFF2-40B4-BE49-F238E27FC236}">
                  <a16:creationId xmlns:a16="http://schemas.microsoft.com/office/drawing/2014/main" id="{92513BE3-6209-4CB2-90BD-32808C9E64F3}"/>
                </a:ext>
              </a:extLst>
            </p:cNvPr>
            <p:cNvSpPr/>
            <p:nvPr/>
          </p:nvSpPr>
          <p:spPr>
            <a:xfrm>
              <a:off x="13630783" y="1202131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4">
                  <a:moveTo>
                    <a:pt x="62357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525" y="74180"/>
                  </a:lnTo>
                  <a:lnTo>
                    <a:pt x="9525" y="8940"/>
                  </a:lnTo>
                  <a:lnTo>
                    <a:pt x="52832" y="8940"/>
                  </a:lnTo>
                  <a:lnTo>
                    <a:pt x="52832" y="74180"/>
                  </a:lnTo>
                  <a:lnTo>
                    <a:pt x="62357" y="74180"/>
                  </a:lnTo>
                  <a:lnTo>
                    <a:pt x="623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29">
              <a:extLst>
                <a:ext uri="{FF2B5EF4-FFF2-40B4-BE49-F238E27FC236}">
                  <a16:creationId xmlns:a16="http://schemas.microsoft.com/office/drawing/2014/main" id="{A696114D-F28A-42B5-9FEF-905336112F8F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728573" y="1200315"/>
              <a:ext cx="76834" cy="77800"/>
            </a:xfrm>
            <a:prstGeom prst="rect">
              <a:avLst/>
            </a:prstGeom>
          </p:spPr>
        </p:pic>
        <p:pic>
          <p:nvPicPr>
            <p:cNvPr id="38" name="object 30">
              <a:extLst>
                <a:ext uri="{FF2B5EF4-FFF2-40B4-BE49-F238E27FC236}">
                  <a16:creationId xmlns:a16="http://schemas.microsoft.com/office/drawing/2014/main" id="{3D9465C2-0FBA-4C18-9842-33C75084F84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950061" y="1202131"/>
              <a:ext cx="64769" cy="74180"/>
            </a:xfrm>
            <a:prstGeom prst="rect">
              <a:avLst/>
            </a:prstGeom>
          </p:spPr>
        </p:pic>
        <p:pic>
          <p:nvPicPr>
            <p:cNvPr id="39" name="object 31">
              <a:extLst>
                <a:ext uri="{FF2B5EF4-FFF2-40B4-BE49-F238E27FC236}">
                  <a16:creationId xmlns:a16="http://schemas.microsoft.com/office/drawing/2014/main" id="{91D94DC9-5B29-4311-ACA2-1D14343E73D1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840967" y="1202131"/>
              <a:ext cx="78359" cy="85915"/>
            </a:xfrm>
            <a:prstGeom prst="rect">
              <a:avLst/>
            </a:prstGeom>
          </p:spPr>
        </p:pic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CC1C7883-85CC-4D12-958B-E77FD481ACA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050645" y="1200315"/>
              <a:ext cx="77343" cy="77800"/>
            </a:xfrm>
            <a:prstGeom prst="rect">
              <a:avLst/>
            </a:prstGeom>
          </p:spPr>
        </p:pic>
        <p:pic>
          <p:nvPicPr>
            <p:cNvPr id="41" name="object 33">
              <a:extLst>
                <a:ext uri="{FF2B5EF4-FFF2-40B4-BE49-F238E27FC236}">
                  <a16:creationId xmlns:a16="http://schemas.microsoft.com/office/drawing/2014/main" id="{7F8A4739-C88E-4C10-94B5-0FFBEF82BAD7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60373" y="1202131"/>
              <a:ext cx="69850" cy="74180"/>
            </a:xfrm>
            <a:prstGeom prst="rect">
              <a:avLst/>
            </a:prstGeom>
          </p:spPr>
        </p:pic>
        <p:pic>
          <p:nvPicPr>
            <p:cNvPr id="42" name="object 34">
              <a:extLst>
                <a:ext uri="{FF2B5EF4-FFF2-40B4-BE49-F238E27FC236}">
                  <a16:creationId xmlns:a16="http://schemas.microsoft.com/office/drawing/2014/main" id="{10D9B4CE-A7A5-480F-94F0-71D1F3D5ADB6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262735" y="1202131"/>
              <a:ext cx="64770" cy="74180"/>
            </a:xfrm>
            <a:prstGeom prst="rect">
              <a:avLst/>
            </a:prstGeom>
          </p:spPr>
        </p:pic>
        <p:pic>
          <p:nvPicPr>
            <p:cNvPr id="43" name="object 35">
              <a:extLst>
                <a:ext uri="{FF2B5EF4-FFF2-40B4-BE49-F238E27FC236}">
                  <a16:creationId xmlns:a16="http://schemas.microsoft.com/office/drawing/2014/main" id="{CAB90CA8-64B0-430F-B3A2-1676A35568F1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363064" y="1200315"/>
              <a:ext cx="75692" cy="77800"/>
            </a:xfrm>
            <a:prstGeom prst="rect">
              <a:avLst/>
            </a:prstGeom>
          </p:spPr>
        </p:pic>
        <p:sp>
          <p:nvSpPr>
            <p:cNvPr id="44" name="object 36">
              <a:extLst>
                <a:ext uri="{FF2B5EF4-FFF2-40B4-BE49-F238E27FC236}">
                  <a16:creationId xmlns:a16="http://schemas.microsoft.com/office/drawing/2014/main" id="{27877754-2909-424B-8F64-199206582AA8}"/>
                </a:ext>
              </a:extLst>
            </p:cNvPr>
            <p:cNvSpPr/>
            <p:nvPr/>
          </p:nvSpPr>
          <p:spPr>
            <a:xfrm>
              <a:off x="14466697" y="1202131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4" h="74294">
                  <a:moveTo>
                    <a:pt x="48768" y="0"/>
                  </a:moveTo>
                  <a:lnTo>
                    <a:pt x="0" y="0"/>
                  </a:lnTo>
                  <a:lnTo>
                    <a:pt x="0" y="8242"/>
                  </a:lnTo>
                  <a:lnTo>
                    <a:pt x="19558" y="8242"/>
                  </a:lnTo>
                  <a:lnTo>
                    <a:pt x="19558" y="74180"/>
                  </a:lnTo>
                  <a:lnTo>
                    <a:pt x="29083" y="74180"/>
                  </a:lnTo>
                  <a:lnTo>
                    <a:pt x="29083" y="8242"/>
                  </a:lnTo>
                  <a:lnTo>
                    <a:pt x="48768" y="8242"/>
                  </a:lnTo>
                  <a:lnTo>
                    <a:pt x="4876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37">
              <a:extLst>
                <a:ext uri="{FF2B5EF4-FFF2-40B4-BE49-F238E27FC236}">
                  <a16:creationId xmlns:a16="http://schemas.microsoft.com/office/drawing/2014/main" id="{73EE3241-E067-4BEA-8E91-195A9B6334C5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542770" y="1200315"/>
              <a:ext cx="77470" cy="77800"/>
            </a:xfrm>
            <a:prstGeom prst="rect">
              <a:avLst/>
            </a:prstGeom>
          </p:spPr>
        </p:pic>
        <p:sp>
          <p:nvSpPr>
            <p:cNvPr id="46" name="object 38">
              <a:extLst>
                <a:ext uri="{FF2B5EF4-FFF2-40B4-BE49-F238E27FC236}">
                  <a16:creationId xmlns:a16="http://schemas.microsoft.com/office/drawing/2014/main" id="{A9049E24-B658-4A1F-B0CA-E4BCC8A1B0C3}"/>
                </a:ext>
              </a:extLst>
            </p:cNvPr>
            <p:cNvSpPr/>
            <p:nvPr/>
          </p:nvSpPr>
          <p:spPr>
            <a:xfrm>
              <a:off x="14655800" y="1202130"/>
              <a:ext cx="102235" cy="86360"/>
            </a:xfrm>
            <a:custGeom>
              <a:avLst/>
              <a:gdLst/>
              <a:ahLst/>
              <a:cxnLst/>
              <a:rect l="l" t="t" r="r" b="b"/>
              <a:pathLst>
                <a:path w="102234" h="86359">
                  <a:moveTo>
                    <a:pt x="48514" y="43903"/>
                  </a:moveTo>
                  <a:lnTo>
                    <a:pt x="45707" y="40081"/>
                  </a:lnTo>
                  <a:lnTo>
                    <a:pt x="43688" y="37312"/>
                  </a:lnTo>
                  <a:lnTo>
                    <a:pt x="37719" y="35179"/>
                  </a:lnTo>
                  <a:lnTo>
                    <a:pt x="37719" y="49326"/>
                  </a:lnTo>
                  <a:lnTo>
                    <a:pt x="37719" y="56527"/>
                  </a:lnTo>
                  <a:lnTo>
                    <a:pt x="36957" y="59105"/>
                  </a:lnTo>
                  <a:lnTo>
                    <a:pt x="33909" y="63207"/>
                  </a:lnTo>
                  <a:lnTo>
                    <a:pt x="32131" y="64528"/>
                  </a:lnTo>
                  <a:lnTo>
                    <a:pt x="28067" y="65773"/>
                  </a:lnTo>
                  <a:lnTo>
                    <a:pt x="24511" y="66078"/>
                  </a:lnTo>
                  <a:lnTo>
                    <a:pt x="9398" y="66078"/>
                  </a:lnTo>
                  <a:lnTo>
                    <a:pt x="9398" y="40081"/>
                  </a:lnTo>
                  <a:lnTo>
                    <a:pt x="27940" y="40081"/>
                  </a:lnTo>
                  <a:lnTo>
                    <a:pt x="31242" y="41300"/>
                  </a:lnTo>
                  <a:lnTo>
                    <a:pt x="36322" y="46113"/>
                  </a:lnTo>
                  <a:lnTo>
                    <a:pt x="37719" y="49326"/>
                  </a:lnTo>
                  <a:lnTo>
                    <a:pt x="37719" y="35179"/>
                  </a:lnTo>
                  <a:lnTo>
                    <a:pt x="34163" y="33896"/>
                  </a:lnTo>
                  <a:lnTo>
                    <a:pt x="40576" y="31292"/>
                  </a:lnTo>
                  <a:lnTo>
                    <a:pt x="40767" y="31216"/>
                  </a:lnTo>
                  <a:lnTo>
                    <a:pt x="44069" y="26136"/>
                  </a:lnTo>
                  <a:lnTo>
                    <a:pt x="44069" y="13639"/>
                  </a:lnTo>
                  <a:lnTo>
                    <a:pt x="42291" y="9283"/>
                  </a:lnTo>
                  <a:lnTo>
                    <a:pt x="41287" y="8242"/>
                  </a:lnTo>
                  <a:lnTo>
                    <a:pt x="35179" y="1854"/>
                  </a:lnTo>
                  <a:lnTo>
                    <a:pt x="34036" y="1498"/>
                  </a:lnTo>
                  <a:lnTo>
                    <a:pt x="34036" y="17081"/>
                  </a:lnTo>
                  <a:lnTo>
                    <a:pt x="34036" y="23114"/>
                  </a:lnTo>
                  <a:lnTo>
                    <a:pt x="21336" y="31292"/>
                  </a:lnTo>
                  <a:lnTo>
                    <a:pt x="9398" y="31292"/>
                  </a:lnTo>
                  <a:lnTo>
                    <a:pt x="9398" y="8242"/>
                  </a:lnTo>
                  <a:lnTo>
                    <a:pt x="21209" y="8242"/>
                  </a:lnTo>
                  <a:lnTo>
                    <a:pt x="34036" y="17081"/>
                  </a:lnTo>
                  <a:lnTo>
                    <a:pt x="34036" y="1498"/>
                  </a:lnTo>
                  <a:lnTo>
                    <a:pt x="29337" y="0"/>
                  </a:lnTo>
                  <a:lnTo>
                    <a:pt x="0" y="0"/>
                  </a:lnTo>
                  <a:lnTo>
                    <a:pt x="0" y="74180"/>
                  </a:lnTo>
                  <a:lnTo>
                    <a:pt x="21590" y="74180"/>
                  </a:lnTo>
                  <a:lnTo>
                    <a:pt x="48514" y="53657"/>
                  </a:lnTo>
                  <a:lnTo>
                    <a:pt x="48514" y="43903"/>
                  </a:lnTo>
                  <a:close/>
                </a:path>
                <a:path w="102234" h="86359">
                  <a:moveTo>
                    <a:pt x="101981" y="60109"/>
                  </a:moveTo>
                  <a:lnTo>
                    <a:pt x="92710" y="55740"/>
                  </a:lnTo>
                  <a:lnTo>
                    <a:pt x="81407" y="83045"/>
                  </a:lnTo>
                  <a:lnTo>
                    <a:pt x="88138" y="85915"/>
                  </a:lnTo>
                  <a:lnTo>
                    <a:pt x="101981" y="6010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39">
              <a:extLst>
                <a:ext uri="{FF2B5EF4-FFF2-40B4-BE49-F238E27FC236}">
                  <a16:creationId xmlns:a16="http://schemas.microsoft.com/office/drawing/2014/main" id="{9D5D08FA-9860-4FE7-B191-45E928B5ADB8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038814" y="978598"/>
              <a:ext cx="3718966" cy="889088"/>
            </a:xfrm>
            <a:prstGeom prst="rect">
              <a:avLst/>
            </a:prstGeom>
          </p:spPr>
        </p:pic>
        <p:pic>
          <p:nvPicPr>
            <p:cNvPr id="48" name="object 40">
              <a:extLst>
                <a:ext uri="{FF2B5EF4-FFF2-40B4-BE49-F238E27FC236}">
                  <a16:creationId xmlns:a16="http://schemas.microsoft.com/office/drawing/2014/main" id="{35F0A583-825A-4FAE-A070-F4D3670DB5D0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069060" y="1393520"/>
              <a:ext cx="75819" cy="77812"/>
            </a:xfrm>
            <a:prstGeom prst="rect">
              <a:avLst/>
            </a:prstGeom>
          </p:spPr>
        </p:pic>
        <p:pic>
          <p:nvPicPr>
            <p:cNvPr id="49" name="object 41">
              <a:extLst>
                <a:ext uri="{FF2B5EF4-FFF2-40B4-BE49-F238E27FC236}">
                  <a16:creationId xmlns:a16="http://schemas.microsoft.com/office/drawing/2014/main" id="{C02C0222-B62D-47F3-BC90-98B0EAE9C796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165072" y="1365021"/>
              <a:ext cx="498094" cy="114414"/>
            </a:xfrm>
            <a:prstGeom prst="rect">
              <a:avLst/>
            </a:prstGeom>
          </p:spPr>
        </p:pic>
        <p:pic>
          <p:nvPicPr>
            <p:cNvPr id="50" name="object 42">
              <a:extLst>
                <a:ext uri="{FF2B5EF4-FFF2-40B4-BE49-F238E27FC236}">
                  <a16:creationId xmlns:a16="http://schemas.microsoft.com/office/drawing/2014/main" id="{8CC2DCF8-C941-4866-A288-203532EA8D98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682597" y="1393520"/>
              <a:ext cx="77597" cy="77812"/>
            </a:xfrm>
            <a:prstGeom prst="rect">
              <a:avLst/>
            </a:prstGeom>
          </p:spPr>
        </p:pic>
        <p:sp>
          <p:nvSpPr>
            <p:cNvPr id="51" name="object 43">
              <a:extLst>
                <a:ext uri="{FF2B5EF4-FFF2-40B4-BE49-F238E27FC236}">
                  <a16:creationId xmlns:a16="http://schemas.microsoft.com/office/drawing/2014/main" id="{C336FF2B-C2B8-49F0-8AD9-EB3B9C97E584}"/>
                </a:ext>
              </a:extLst>
            </p:cNvPr>
            <p:cNvSpPr/>
            <p:nvPr/>
          </p:nvSpPr>
          <p:spPr>
            <a:xfrm>
              <a:off x="11042446" y="1588554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5" h="74294">
                  <a:moveTo>
                    <a:pt x="29362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21589" y="74180"/>
                  </a:lnTo>
                  <a:lnTo>
                    <a:pt x="33415" y="72897"/>
                  </a:lnTo>
                  <a:lnTo>
                    <a:pt x="41860" y="69049"/>
                  </a:lnTo>
                  <a:lnTo>
                    <a:pt x="44209" y="66078"/>
                  </a:lnTo>
                  <a:lnTo>
                    <a:pt x="9499" y="66078"/>
                  </a:lnTo>
                  <a:lnTo>
                    <a:pt x="9499" y="40093"/>
                  </a:lnTo>
                  <a:lnTo>
                    <a:pt x="45816" y="40093"/>
                  </a:lnTo>
                  <a:lnTo>
                    <a:pt x="43789" y="37325"/>
                  </a:lnTo>
                  <a:lnTo>
                    <a:pt x="34150" y="33908"/>
                  </a:lnTo>
                  <a:lnTo>
                    <a:pt x="40659" y="31292"/>
                  </a:lnTo>
                  <a:lnTo>
                    <a:pt x="9499" y="31292"/>
                  </a:lnTo>
                  <a:lnTo>
                    <a:pt x="9499" y="8242"/>
                  </a:lnTo>
                  <a:lnTo>
                    <a:pt x="41347" y="8242"/>
                  </a:lnTo>
                  <a:lnTo>
                    <a:pt x="38785" y="5562"/>
                  </a:lnTo>
                  <a:lnTo>
                    <a:pt x="35204" y="1866"/>
                  </a:lnTo>
                  <a:lnTo>
                    <a:pt x="29362" y="0"/>
                  </a:lnTo>
                  <a:close/>
                </a:path>
                <a:path w="48895" h="74294">
                  <a:moveTo>
                    <a:pt x="45816" y="40093"/>
                  </a:moveTo>
                  <a:lnTo>
                    <a:pt x="27939" y="40093"/>
                  </a:lnTo>
                  <a:lnTo>
                    <a:pt x="31318" y="41313"/>
                  </a:lnTo>
                  <a:lnTo>
                    <a:pt x="33883" y="43700"/>
                  </a:lnTo>
                  <a:lnTo>
                    <a:pt x="36436" y="46126"/>
                  </a:lnTo>
                  <a:lnTo>
                    <a:pt x="37718" y="49339"/>
                  </a:lnTo>
                  <a:lnTo>
                    <a:pt x="37718" y="56540"/>
                  </a:lnTo>
                  <a:lnTo>
                    <a:pt x="24612" y="66078"/>
                  </a:lnTo>
                  <a:lnTo>
                    <a:pt x="44209" y="66078"/>
                  </a:lnTo>
                  <a:lnTo>
                    <a:pt x="46927" y="62639"/>
                  </a:lnTo>
                  <a:lnTo>
                    <a:pt x="48615" y="53670"/>
                  </a:lnTo>
                  <a:lnTo>
                    <a:pt x="48615" y="43916"/>
                  </a:lnTo>
                  <a:lnTo>
                    <a:pt x="45816" y="40093"/>
                  </a:lnTo>
                  <a:close/>
                </a:path>
                <a:path w="48895" h="74294">
                  <a:moveTo>
                    <a:pt x="41347" y="8242"/>
                  </a:moveTo>
                  <a:lnTo>
                    <a:pt x="21234" y="8242"/>
                  </a:lnTo>
                  <a:lnTo>
                    <a:pt x="24866" y="8432"/>
                  </a:lnTo>
                  <a:lnTo>
                    <a:pt x="26631" y="8775"/>
                  </a:lnTo>
                  <a:lnTo>
                    <a:pt x="28409" y="9156"/>
                  </a:lnTo>
                  <a:lnTo>
                    <a:pt x="30073" y="10363"/>
                  </a:lnTo>
                  <a:lnTo>
                    <a:pt x="33299" y="14528"/>
                  </a:lnTo>
                  <a:lnTo>
                    <a:pt x="34086" y="17094"/>
                  </a:lnTo>
                  <a:lnTo>
                    <a:pt x="34086" y="23126"/>
                  </a:lnTo>
                  <a:lnTo>
                    <a:pt x="21424" y="31292"/>
                  </a:lnTo>
                  <a:lnTo>
                    <a:pt x="40659" y="31292"/>
                  </a:lnTo>
                  <a:lnTo>
                    <a:pt x="40817" y="31229"/>
                  </a:lnTo>
                  <a:lnTo>
                    <a:pt x="44145" y="26149"/>
                  </a:lnTo>
                  <a:lnTo>
                    <a:pt x="44145" y="13639"/>
                  </a:lnTo>
                  <a:lnTo>
                    <a:pt x="42354" y="9296"/>
                  </a:lnTo>
                  <a:lnTo>
                    <a:pt x="41347" y="82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44">
              <a:extLst>
                <a:ext uri="{FF2B5EF4-FFF2-40B4-BE49-F238E27FC236}">
                  <a16:creationId xmlns:a16="http://schemas.microsoft.com/office/drawing/2014/main" id="{9B104EE7-3D8F-429C-ADA2-02899B8E409A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114430" y="1588554"/>
              <a:ext cx="69926" cy="74180"/>
            </a:xfrm>
            <a:prstGeom prst="rect">
              <a:avLst/>
            </a:prstGeom>
          </p:spPr>
        </p:pic>
        <p:pic>
          <p:nvPicPr>
            <p:cNvPr id="53" name="object 45">
              <a:extLst>
                <a:ext uri="{FF2B5EF4-FFF2-40B4-BE49-F238E27FC236}">
                  <a16:creationId xmlns:a16="http://schemas.microsoft.com/office/drawing/2014/main" id="{8A5E499C-97FE-4C7F-84CA-7DE3BBF37808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09146" y="1586738"/>
              <a:ext cx="77254" cy="77812"/>
            </a:xfrm>
            <a:prstGeom prst="rect">
              <a:avLst/>
            </a:prstGeom>
          </p:spPr>
        </p:pic>
        <p:pic>
          <p:nvPicPr>
            <p:cNvPr id="54" name="object 46">
              <a:extLst>
                <a:ext uri="{FF2B5EF4-FFF2-40B4-BE49-F238E27FC236}">
                  <a16:creationId xmlns:a16="http://schemas.microsoft.com/office/drawing/2014/main" id="{23167CDF-7B05-4ABC-A857-34F76FC91F36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313185" y="1588554"/>
              <a:ext cx="80048" cy="84099"/>
            </a:xfrm>
            <a:prstGeom prst="rect">
              <a:avLst/>
            </a:prstGeom>
          </p:spPr>
        </p:pic>
        <p:pic>
          <p:nvPicPr>
            <p:cNvPr id="55" name="object 47">
              <a:extLst>
                <a:ext uri="{FF2B5EF4-FFF2-40B4-BE49-F238E27FC236}">
                  <a16:creationId xmlns:a16="http://schemas.microsoft.com/office/drawing/2014/main" id="{62B590D8-351C-416C-8D88-7F5770B0C5E6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416093" y="1586738"/>
              <a:ext cx="76835" cy="77812"/>
            </a:xfrm>
            <a:prstGeom prst="rect">
              <a:avLst/>
            </a:prstGeom>
          </p:spPr>
        </p:pic>
        <p:pic>
          <p:nvPicPr>
            <p:cNvPr id="56" name="object 48">
              <a:extLst>
                <a:ext uri="{FF2B5EF4-FFF2-40B4-BE49-F238E27FC236}">
                  <a16:creationId xmlns:a16="http://schemas.microsoft.com/office/drawing/2014/main" id="{5EC10BEB-F7E4-4726-831F-B5E211EA2AC8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524284" y="1586738"/>
              <a:ext cx="99060" cy="77812"/>
            </a:xfrm>
            <a:prstGeom prst="rect">
              <a:avLst/>
            </a:prstGeom>
          </p:spPr>
        </p:pic>
        <p:sp>
          <p:nvSpPr>
            <p:cNvPr id="57" name="object 49">
              <a:extLst>
                <a:ext uri="{FF2B5EF4-FFF2-40B4-BE49-F238E27FC236}">
                  <a16:creationId xmlns:a16="http://schemas.microsoft.com/office/drawing/2014/main" id="{4CAC50B3-9551-476C-A092-C944458C71CF}"/>
                </a:ext>
              </a:extLst>
            </p:cNvPr>
            <p:cNvSpPr/>
            <p:nvPr/>
          </p:nvSpPr>
          <p:spPr>
            <a:xfrm>
              <a:off x="11654574" y="1588464"/>
              <a:ext cx="127000" cy="86360"/>
            </a:xfrm>
            <a:custGeom>
              <a:avLst/>
              <a:gdLst/>
              <a:ahLst/>
              <a:cxnLst/>
              <a:rect l="l" t="t" r="r" b="b"/>
              <a:pathLst>
                <a:path w="127000" h="86360">
                  <a:moveTo>
                    <a:pt x="126987" y="64770"/>
                  </a:moveTo>
                  <a:lnTo>
                    <a:pt x="110921" y="64770"/>
                  </a:lnTo>
                  <a:lnTo>
                    <a:pt x="110921" y="0"/>
                  </a:lnTo>
                  <a:lnTo>
                    <a:pt x="101142" y="0"/>
                  </a:lnTo>
                  <a:lnTo>
                    <a:pt x="101142" y="64770"/>
                  </a:lnTo>
                  <a:lnTo>
                    <a:pt x="60210" y="64770"/>
                  </a:lnTo>
                  <a:lnTo>
                    <a:pt x="60210" y="0"/>
                  </a:lnTo>
                  <a:lnTo>
                    <a:pt x="50711" y="0"/>
                  </a:lnTo>
                  <a:lnTo>
                    <a:pt x="50711" y="64770"/>
                  </a:lnTo>
                  <a:lnTo>
                    <a:pt x="9499" y="64770"/>
                  </a:lnTo>
                  <a:lnTo>
                    <a:pt x="9499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73660"/>
                  </a:lnTo>
                  <a:lnTo>
                    <a:pt x="117906" y="73660"/>
                  </a:lnTo>
                  <a:lnTo>
                    <a:pt x="117906" y="86360"/>
                  </a:lnTo>
                  <a:lnTo>
                    <a:pt x="126987" y="86360"/>
                  </a:lnTo>
                  <a:lnTo>
                    <a:pt x="126987" y="73660"/>
                  </a:lnTo>
                  <a:lnTo>
                    <a:pt x="126987" y="647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0">
              <a:extLst>
                <a:ext uri="{FF2B5EF4-FFF2-40B4-BE49-F238E27FC236}">
                  <a16:creationId xmlns:a16="http://schemas.microsoft.com/office/drawing/2014/main" id="{3E31EB08-8ECF-433A-98F1-1C2F34F36DFA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808053" y="1588554"/>
              <a:ext cx="64820" cy="74180"/>
            </a:xfrm>
            <a:prstGeom prst="rect">
              <a:avLst/>
            </a:prstGeom>
          </p:spPr>
        </p:pic>
        <p:pic>
          <p:nvPicPr>
            <p:cNvPr id="59" name="object 51">
              <a:extLst>
                <a:ext uri="{FF2B5EF4-FFF2-40B4-BE49-F238E27FC236}">
                  <a16:creationId xmlns:a16="http://schemas.microsoft.com/office/drawing/2014/main" id="{DF5F75D5-5204-4C11-B118-07A9F0270C34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896737" y="1588554"/>
              <a:ext cx="68033" cy="74180"/>
            </a:xfrm>
            <a:prstGeom prst="rect">
              <a:avLst/>
            </a:prstGeom>
          </p:spPr>
        </p:pic>
        <p:sp>
          <p:nvSpPr>
            <p:cNvPr id="60" name="object 52">
              <a:extLst>
                <a:ext uri="{FF2B5EF4-FFF2-40B4-BE49-F238E27FC236}">
                  <a16:creationId xmlns:a16="http://schemas.microsoft.com/office/drawing/2014/main" id="{38BAED64-886C-4F2D-990E-AACE43CFE3FC}"/>
                </a:ext>
              </a:extLst>
            </p:cNvPr>
            <p:cNvSpPr/>
            <p:nvPr/>
          </p:nvSpPr>
          <p:spPr>
            <a:xfrm>
              <a:off x="14457426" y="1588464"/>
              <a:ext cx="127000" cy="86360"/>
            </a:xfrm>
            <a:custGeom>
              <a:avLst/>
              <a:gdLst/>
              <a:ahLst/>
              <a:cxnLst/>
              <a:rect l="l" t="t" r="r" b="b"/>
              <a:pathLst>
                <a:path w="127000" h="86360">
                  <a:moveTo>
                    <a:pt x="127000" y="64770"/>
                  </a:moveTo>
                  <a:lnTo>
                    <a:pt x="110998" y="64770"/>
                  </a:lnTo>
                  <a:lnTo>
                    <a:pt x="110998" y="0"/>
                  </a:lnTo>
                  <a:lnTo>
                    <a:pt x="101219" y="0"/>
                  </a:lnTo>
                  <a:lnTo>
                    <a:pt x="101219" y="64770"/>
                  </a:lnTo>
                  <a:lnTo>
                    <a:pt x="60198" y="64770"/>
                  </a:lnTo>
                  <a:lnTo>
                    <a:pt x="60198" y="0"/>
                  </a:lnTo>
                  <a:lnTo>
                    <a:pt x="50800" y="0"/>
                  </a:lnTo>
                  <a:lnTo>
                    <a:pt x="50800" y="64770"/>
                  </a:lnTo>
                  <a:lnTo>
                    <a:pt x="9525" y="64770"/>
                  </a:lnTo>
                  <a:lnTo>
                    <a:pt x="9525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73660"/>
                  </a:lnTo>
                  <a:lnTo>
                    <a:pt x="117983" y="73660"/>
                  </a:lnTo>
                  <a:lnTo>
                    <a:pt x="117983" y="86360"/>
                  </a:lnTo>
                  <a:lnTo>
                    <a:pt x="127000" y="86360"/>
                  </a:lnTo>
                  <a:lnTo>
                    <a:pt x="127000" y="73660"/>
                  </a:lnTo>
                  <a:lnTo>
                    <a:pt x="127000" y="647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53">
              <a:extLst>
                <a:ext uri="{FF2B5EF4-FFF2-40B4-BE49-F238E27FC236}">
                  <a16:creationId xmlns:a16="http://schemas.microsoft.com/office/drawing/2014/main" id="{81063930-38E0-4885-A736-2F86D240760A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4610969" y="1588554"/>
              <a:ext cx="64769" cy="74180"/>
            </a:xfrm>
            <a:prstGeom prst="rect">
              <a:avLst/>
            </a:prstGeom>
          </p:spPr>
        </p:pic>
        <p:pic>
          <p:nvPicPr>
            <p:cNvPr id="62" name="object 54">
              <a:extLst>
                <a:ext uri="{FF2B5EF4-FFF2-40B4-BE49-F238E27FC236}">
                  <a16:creationId xmlns:a16="http://schemas.microsoft.com/office/drawing/2014/main" id="{94745781-49B5-469D-ABE1-DEFBDB6A08F7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4699614" y="1588554"/>
              <a:ext cx="68071" cy="74180"/>
            </a:xfrm>
            <a:prstGeom prst="rect">
              <a:avLst/>
            </a:prstGeom>
          </p:spPr>
        </p:pic>
        <p:sp>
          <p:nvSpPr>
            <p:cNvPr id="63" name="object 55">
              <a:extLst>
                <a:ext uri="{FF2B5EF4-FFF2-40B4-BE49-F238E27FC236}">
                  <a16:creationId xmlns:a16="http://schemas.microsoft.com/office/drawing/2014/main" id="{8FCBAF09-E1CB-4C24-81D1-63178F13C078}"/>
                </a:ext>
              </a:extLst>
            </p:cNvPr>
            <p:cNvSpPr/>
            <p:nvPr/>
          </p:nvSpPr>
          <p:spPr>
            <a:xfrm>
              <a:off x="12300762" y="1781771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5" h="74294">
                  <a:moveTo>
                    <a:pt x="29362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21590" y="74180"/>
                  </a:lnTo>
                  <a:lnTo>
                    <a:pt x="33415" y="72897"/>
                  </a:lnTo>
                  <a:lnTo>
                    <a:pt x="41860" y="69049"/>
                  </a:lnTo>
                  <a:lnTo>
                    <a:pt x="44209" y="66078"/>
                  </a:lnTo>
                  <a:lnTo>
                    <a:pt x="9499" y="66078"/>
                  </a:lnTo>
                  <a:lnTo>
                    <a:pt x="9499" y="40093"/>
                  </a:lnTo>
                  <a:lnTo>
                    <a:pt x="45824" y="40093"/>
                  </a:lnTo>
                  <a:lnTo>
                    <a:pt x="43802" y="37325"/>
                  </a:lnTo>
                  <a:lnTo>
                    <a:pt x="34163" y="33896"/>
                  </a:lnTo>
                  <a:lnTo>
                    <a:pt x="40628" y="31292"/>
                  </a:lnTo>
                  <a:lnTo>
                    <a:pt x="9499" y="31292"/>
                  </a:lnTo>
                  <a:lnTo>
                    <a:pt x="9499" y="8242"/>
                  </a:lnTo>
                  <a:lnTo>
                    <a:pt x="41350" y="8242"/>
                  </a:lnTo>
                  <a:lnTo>
                    <a:pt x="38798" y="5562"/>
                  </a:lnTo>
                  <a:lnTo>
                    <a:pt x="35204" y="1866"/>
                  </a:lnTo>
                  <a:lnTo>
                    <a:pt x="29362" y="0"/>
                  </a:lnTo>
                  <a:close/>
                </a:path>
                <a:path w="48895" h="74294">
                  <a:moveTo>
                    <a:pt x="45824" y="40093"/>
                  </a:moveTo>
                  <a:lnTo>
                    <a:pt x="27940" y="40093"/>
                  </a:lnTo>
                  <a:lnTo>
                    <a:pt x="31318" y="41300"/>
                  </a:lnTo>
                  <a:lnTo>
                    <a:pt x="33883" y="43700"/>
                  </a:lnTo>
                  <a:lnTo>
                    <a:pt x="36436" y="46126"/>
                  </a:lnTo>
                  <a:lnTo>
                    <a:pt x="37719" y="49339"/>
                  </a:lnTo>
                  <a:lnTo>
                    <a:pt x="37719" y="56540"/>
                  </a:lnTo>
                  <a:lnTo>
                    <a:pt x="36982" y="59118"/>
                  </a:lnTo>
                  <a:lnTo>
                    <a:pt x="35483" y="61163"/>
                  </a:lnTo>
                  <a:lnTo>
                    <a:pt x="34023" y="63220"/>
                  </a:lnTo>
                  <a:lnTo>
                    <a:pt x="32232" y="64541"/>
                  </a:lnTo>
                  <a:lnTo>
                    <a:pt x="28079" y="65773"/>
                  </a:lnTo>
                  <a:lnTo>
                    <a:pt x="24612" y="66078"/>
                  </a:lnTo>
                  <a:lnTo>
                    <a:pt x="44209" y="66078"/>
                  </a:lnTo>
                  <a:lnTo>
                    <a:pt x="46927" y="62639"/>
                  </a:lnTo>
                  <a:lnTo>
                    <a:pt x="48615" y="53670"/>
                  </a:lnTo>
                  <a:lnTo>
                    <a:pt x="48615" y="43916"/>
                  </a:lnTo>
                  <a:lnTo>
                    <a:pt x="45824" y="40093"/>
                  </a:lnTo>
                  <a:close/>
                </a:path>
                <a:path w="48895" h="74294">
                  <a:moveTo>
                    <a:pt x="41350" y="8242"/>
                  </a:moveTo>
                  <a:lnTo>
                    <a:pt x="21234" y="8242"/>
                  </a:lnTo>
                  <a:lnTo>
                    <a:pt x="24866" y="8432"/>
                  </a:lnTo>
                  <a:lnTo>
                    <a:pt x="26631" y="8775"/>
                  </a:lnTo>
                  <a:lnTo>
                    <a:pt x="28409" y="9156"/>
                  </a:lnTo>
                  <a:lnTo>
                    <a:pt x="30086" y="10363"/>
                  </a:lnTo>
                  <a:lnTo>
                    <a:pt x="31686" y="12458"/>
                  </a:lnTo>
                  <a:lnTo>
                    <a:pt x="33299" y="14528"/>
                  </a:lnTo>
                  <a:lnTo>
                    <a:pt x="34086" y="17094"/>
                  </a:lnTo>
                  <a:lnTo>
                    <a:pt x="34086" y="23113"/>
                  </a:lnTo>
                  <a:lnTo>
                    <a:pt x="21424" y="31292"/>
                  </a:lnTo>
                  <a:lnTo>
                    <a:pt x="40628" y="31292"/>
                  </a:lnTo>
                  <a:lnTo>
                    <a:pt x="40817" y="31216"/>
                  </a:lnTo>
                  <a:lnTo>
                    <a:pt x="44145" y="26149"/>
                  </a:lnTo>
                  <a:lnTo>
                    <a:pt x="44145" y="13639"/>
                  </a:lnTo>
                  <a:lnTo>
                    <a:pt x="42354" y="9296"/>
                  </a:lnTo>
                  <a:lnTo>
                    <a:pt x="41350" y="82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56">
              <a:extLst>
                <a:ext uri="{FF2B5EF4-FFF2-40B4-BE49-F238E27FC236}">
                  <a16:creationId xmlns:a16="http://schemas.microsoft.com/office/drawing/2014/main" id="{5EE95013-D21C-48A6-A73C-3C9B774D9BE6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038814" y="1779955"/>
              <a:ext cx="2168804" cy="296316"/>
            </a:xfrm>
            <a:prstGeom prst="rect">
              <a:avLst/>
            </a:prstGeom>
          </p:spPr>
        </p:pic>
        <p:pic>
          <p:nvPicPr>
            <p:cNvPr id="65" name="object 57">
              <a:extLst>
                <a:ext uri="{FF2B5EF4-FFF2-40B4-BE49-F238E27FC236}">
                  <a16:creationId xmlns:a16="http://schemas.microsoft.com/office/drawing/2014/main" id="{92107504-4D05-4F23-84B4-2B840BBE53A1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317727" y="1973173"/>
              <a:ext cx="77215" cy="103098"/>
            </a:xfrm>
            <a:prstGeom prst="rect">
              <a:avLst/>
            </a:prstGeom>
          </p:spPr>
        </p:pic>
        <p:pic>
          <p:nvPicPr>
            <p:cNvPr id="66" name="object 58">
              <a:extLst>
                <a:ext uri="{FF2B5EF4-FFF2-40B4-BE49-F238E27FC236}">
                  <a16:creationId xmlns:a16="http://schemas.microsoft.com/office/drawing/2014/main" id="{A5C5679E-6612-4D0F-A6D8-3E03D474F051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416914" y="1973173"/>
              <a:ext cx="77342" cy="77812"/>
            </a:xfrm>
            <a:prstGeom prst="rect">
              <a:avLst/>
            </a:prstGeom>
          </p:spPr>
        </p:pic>
        <p:pic>
          <p:nvPicPr>
            <p:cNvPr id="67" name="object 59">
              <a:extLst>
                <a:ext uri="{FF2B5EF4-FFF2-40B4-BE49-F238E27FC236}">
                  <a16:creationId xmlns:a16="http://schemas.microsoft.com/office/drawing/2014/main" id="{2B514640-D177-4448-9452-0A8F13FBFF06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519658" y="1944674"/>
              <a:ext cx="79483" cy="106311"/>
            </a:xfrm>
            <a:prstGeom prst="rect">
              <a:avLst/>
            </a:prstGeom>
          </p:spPr>
        </p:pic>
        <p:pic>
          <p:nvPicPr>
            <p:cNvPr id="68" name="object 60">
              <a:extLst>
                <a:ext uri="{FF2B5EF4-FFF2-40B4-BE49-F238E27FC236}">
                  <a16:creationId xmlns:a16="http://schemas.microsoft.com/office/drawing/2014/main" id="{2B3B7BB7-D212-49F6-8391-595C648A8071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3620623" y="1973173"/>
              <a:ext cx="236728" cy="77812"/>
            </a:xfrm>
            <a:prstGeom prst="rect">
              <a:avLst/>
            </a:prstGeom>
          </p:spPr>
        </p:pic>
        <p:sp>
          <p:nvSpPr>
            <p:cNvPr id="69" name="object 61">
              <a:extLst>
                <a:ext uri="{FF2B5EF4-FFF2-40B4-BE49-F238E27FC236}">
                  <a16:creationId xmlns:a16="http://schemas.microsoft.com/office/drawing/2014/main" id="{04F4F0B2-29E8-4C89-91D7-F250FEC2ACC0}"/>
                </a:ext>
              </a:extLst>
            </p:cNvPr>
            <p:cNvSpPr/>
            <p:nvPr/>
          </p:nvSpPr>
          <p:spPr>
            <a:xfrm>
              <a:off x="13963650" y="1974989"/>
              <a:ext cx="62230" cy="74295"/>
            </a:xfrm>
            <a:custGeom>
              <a:avLst/>
              <a:gdLst/>
              <a:ahLst/>
              <a:cxnLst/>
              <a:rect l="l" t="t" r="r" b="b"/>
              <a:pathLst>
                <a:path w="62230" h="74294">
                  <a:moveTo>
                    <a:pt x="62230" y="0"/>
                  </a:moveTo>
                  <a:lnTo>
                    <a:pt x="52832" y="0"/>
                  </a:lnTo>
                  <a:lnTo>
                    <a:pt x="52832" y="29476"/>
                  </a:lnTo>
                  <a:lnTo>
                    <a:pt x="9525" y="29476"/>
                  </a:lnTo>
                  <a:lnTo>
                    <a:pt x="9525" y="0"/>
                  </a:lnTo>
                  <a:lnTo>
                    <a:pt x="0" y="0"/>
                  </a:lnTo>
                  <a:lnTo>
                    <a:pt x="0" y="74180"/>
                  </a:lnTo>
                  <a:lnTo>
                    <a:pt x="9525" y="74180"/>
                  </a:lnTo>
                  <a:lnTo>
                    <a:pt x="9525" y="38417"/>
                  </a:lnTo>
                  <a:lnTo>
                    <a:pt x="52832" y="38417"/>
                  </a:lnTo>
                  <a:lnTo>
                    <a:pt x="52832" y="74180"/>
                  </a:lnTo>
                  <a:lnTo>
                    <a:pt x="62230" y="74180"/>
                  </a:lnTo>
                  <a:lnTo>
                    <a:pt x="6223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62">
              <a:extLst>
                <a:ext uri="{FF2B5EF4-FFF2-40B4-BE49-F238E27FC236}">
                  <a16:creationId xmlns:a16="http://schemas.microsoft.com/office/drawing/2014/main" id="{BC80082A-0C72-422F-A287-D9243882BDA4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4051279" y="1973173"/>
              <a:ext cx="77342" cy="77812"/>
            </a:xfrm>
            <a:prstGeom prst="rect">
              <a:avLst/>
            </a:prstGeom>
          </p:spPr>
        </p:pic>
        <p:pic>
          <p:nvPicPr>
            <p:cNvPr id="71" name="object 63">
              <a:extLst>
                <a:ext uri="{FF2B5EF4-FFF2-40B4-BE49-F238E27FC236}">
                  <a16:creationId xmlns:a16="http://schemas.microsoft.com/office/drawing/2014/main" id="{5887A7AB-4F23-40E6-BFBD-B56CBAB87DC4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4230858" y="1974989"/>
              <a:ext cx="70611" cy="101282"/>
            </a:xfrm>
            <a:prstGeom prst="rect">
              <a:avLst/>
            </a:prstGeom>
          </p:spPr>
        </p:pic>
        <p:pic>
          <p:nvPicPr>
            <p:cNvPr id="72" name="object 64">
              <a:extLst>
                <a:ext uri="{FF2B5EF4-FFF2-40B4-BE49-F238E27FC236}">
                  <a16:creationId xmlns:a16="http://schemas.microsoft.com/office/drawing/2014/main" id="{AC0DF1CE-DCFB-44A8-873F-AA6DD27EC93D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321409" y="1973173"/>
              <a:ext cx="77215" cy="103098"/>
            </a:xfrm>
            <a:prstGeom prst="rect">
              <a:avLst/>
            </a:prstGeom>
          </p:spPr>
        </p:pic>
        <p:pic>
          <p:nvPicPr>
            <p:cNvPr id="73" name="object 65">
              <a:extLst>
                <a:ext uri="{FF2B5EF4-FFF2-40B4-BE49-F238E27FC236}">
                  <a16:creationId xmlns:a16="http://schemas.microsoft.com/office/drawing/2014/main" id="{FC019D62-4CB3-4A42-B61B-169EE10B1C7A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4420341" y="1973173"/>
              <a:ext cx="77596" cy="77812"/>
            </a:xfrm>
            <a:prstGeom prst="rect">
              <a:avLst/>
            </a:prstGeom>
          </p:spPr>
        </p:pic>
        <p:sp>
          <p:nvSpPr>
            <p:cNvPr id="74" name="object 66">
              <a:extLst>
                <a:ext uri="{FF2B5EF4-FFF2-40B4-BE49-F238E27FC236}">
                  <a16:creationId xmlns:a16="http://schemas.microsoft.com/office/drawing/2014/main" id="{741A4A59-D66C-4B37-AB40-0E5D3ED974F3}"/>
                </a:ext>
              </a:extLst>
            </p:cNvPr>
            <p:cNvSpPr/>
            <p:nvPr/>
          </p:nvSpPr>
          <p:spPr>
            <a:xfrm>
              <a:off x="14522958" y="1974989"/>
              <a:ext cx="135255" cy="74295"/>
            </a:xfrm>
            <a:custGeom>
              <a:avLst/>
              <a:gdLst/>
              <a:ahLst/>
              <a:cxnLst/>
              <a:rect l="l" t="t" r="r" b="b"/>
              <a:pathLst>
                <a:path w="135255" h="74294">
                  <a:moveTo>
                    <a:pt x="48641" y="43903"/>
                  </a:moveTo>
                  <a:lnTo>
                    <a:pt x="45834" y="40093"/>
                  </a:lnTo>
                  <a:lnTo>
                    <a:pt x="43815" y="37325"/>
                  </a:lnTo>
                  <a:lnTo>
                    <a:pt x="37719" y="35166"/>
                  </a:lnTo>
                  <a:lnTo>
                    <a:pt x="37719" y="49339"/>
                  </a:lnTo>
                  <a:lnTo>
                    <a:pt x="37719" y="56527"/>
                  </a:lnTo>
                  <a:lnTo>
                    <a:pt x="36957" y="59105"/>
                  </a:lnTo>
                  <a:lnTo>
                    <a:pt x="35433" y="61163"/>
                  </a:lnTo>
                  <a:lnTo>
                    <a:pt x="34036" y="63207"/>
                  </a:lnTo>
                  <a:lnTo>
                    <a:pt x="32258" y="64541"/>
                  </a:lnTo>
                  <a:lnTo>
                    <a:pt x="30099" y="65151"/>
                  </a:lnTo>
                  <a:lnTo>
                    <a:pt x="28067" y="65773"/>
                  </a:lnTo>
                  <a:lnTo>
                    <a:pt x="24638" y="66078"/>
                  </a:lnTo>
                  <a:lnTo>
                    <a:pt x="9525" y="66078"/>
                  </a:lnTo>
                  <a:lnTo>
                    <a:pt x="9525" y="40093"/>
                  </a:lnTo>
                  <a:lnTo>
                    <a:pt x="27940" y="40093"/>
                  </a:lnTo>
                  <a:lnTo>
                    <a:pt x="31369" y="41300"/>
                  </a:lnTo>
                  <a:lnTo>
                    <a:pt x="36449" y="46126"/>
                  </a:lnTo>
                  <a:lnTo>
                    <a:pt x="37719" y="49339"/>
                  </a:lnTo>
                  <a:lnTo>
                    <a:pt x="37719" y="35166"/>
                  </a:lnTo>
                  <a:lnTo>
                    <a:pt x="34163" y="33896"/>
                  </a:lnTo>
                  <a:lnTo>
                    <a:pt x="40576" y="31292"/>
                  </a:lnTo>
                  <a:lnTo>
                    <a:pt x="40767" y="31216"/>
                  </a:lnTo>
                  <a:lnTo>
                    <a:pt x="44196" y="26149"/>
                  </a:lnTo>
                  <a:lnTo>
                    <a:pt x="44196" y="13639"/>
                  </a:lnTo>
                  <a:lnTo>
                    <a:pt x="42418" y="9283"/>
                  </a:lnTo>
                  <a:lnTo>
                    <a:pt x="41376" y="8242"/>
                  </a:lnTo>
                  <a:lnTo>
                    <a:pt x="38735" y="5562"/>
                  </a:lnTo>
                  <a:lnTo>
                    <a:pt x="35179" y="1854"/>
                  </a:lnTo>
                  <a:lnTo>
                    <a:pt x="34036" y="1498"/>
                  </a:lnTo>
                  <a:lnTo>
                    <a:pt x="34036" y="17081"/>
                  </a:lnTo>
                  <a:lnTo>
                    <a:pt x="34036" y="23114"/>
                  </a:lnTo>
                  <a:lnTo>
                    <a:pt x="21463" y="31292"/>
                  </a:lnTo>
                  <a:lnTo>
                    <a:pt x="9525" y="31292"/>
                  </a:lnTo>
                  <a:lnTo>
                    <a:pt x="9525" y="8242"/>
                  </a:lnTo>
                  <a:lnTo>
                    <a:pt x="21209" y="8242"/>
                  </a:lnTo>
                  <a:lnTo>
                    <a:pt x="34036" y="17081"/>
                  </a:lnTo>
                  <a:lnTo>
                    <a:pt x="34036" y="1498"/>
                  </a:lnTo>
                  <a:lnTo>
                    <a:pt x="29337" y="0"/>
                  </a:lnTo>
                  <a:lnTo>
                    <a:pt x="0" y="0"/>
                  </a:lnTo>
                  <a:lnTo>
                    <a:pt x="0" y="74180"/>
                  </a:lnTo>
                  <a:lnTo>
                    <a:pt x="21590" y="74180"/>
                  </a:lnTo>
                  <a:lnTo>
                    <a:pt x="33413" y="72898"/>
                  </a:lnTo>
                  <a:lnTo>
                    <a:pt x="41871" y="69049"/>
                  </a:lnTo>
                  <a:lnTo>
                    <a:pt x="44221" y="66078"/>
                  </a:lnTo>
                  <a:lnTo>
                    <a:pt x="46939" y="62649"/>
                  </a:lnTo>
                  <a:lnTo>
                    <a:pt x="48641" y="53670"/>
                  </a:lnTo>
                  <a:lnTo>
                    <a:pt x="48641" y="43903"/>
                  </a:lnTo>
                  <a:close/>
                </a:path>
                <a:path w="135255" h="74294">
                  <a:moveTo>
                    <a:pt x="135128" y="0"/>
                  </a:moveTo>
                  <a:lnTo>
                    <a:pt x="125603" y="0"/>
                  </a:lnTo>
                  <a:lnTo>
                    <a:pt x="125603" y="29476"/>
                  </a:lnTo>
                  <a:lnTo>
                    <a:pt x="82296" y="29476"/>
                  </a:lnTo>
                  <a:lnTo>
                    <a:pt x="82296" y="0"/>
                  </a:lnTo>
                  <a:lnTo>
                    <a:pt x="72898" y="0"/>
                  </a:lnTo>
                  <a:lnTo>
                    <a:pt x="72898" y="74180"/>
                  </a:lnTo>
                  <a:lnTo>
                    <a:pt x="82296" y="74180"/>
                  </a:lnTo>
                  <a:lnTo>
                    <a:pt x="82296" y="38417"/>
                  </a:lnTo>
                  <a:lnTo>
                    <a:pt x="125603" y="38417"/>
                  </a:lnTo>
                  <a:lnTo>
                    <a:pt x="125603" y="74180"/>
                  </a:lnTo>
                  <a:lnTo>
                    <a:pt x="135128" y="74180"/>
                  </a:lnTo>
                  <a:lnTo>
                    <a:pt x="1351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67">
              <a:extLst>
                <a:ext uri="{FF2B5EF4-FFF2-40B4-BE49-F238E27FC236}">
                  <a16:creationId xmlns:a16="http://schemas.microsoft.com/office/drawing/2014/main" id="{B12111EE-A50A-45AB-A992-B37331A7228F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4683232" y="1973173"/>
              <a:ext cx="76834" cy="77812"/>
            </a:xfrm>
            <a:prstGeom prst="rect">
              <a:avLst/>
            </a:prstGeom>
          </p:spPr>
        </p:pic>
        <p:pic>
          <p:nvPicPr>
            <p:cNvPr id="76" name="object 68">
              <a:extLst>
                <a:ext uri="{FF2B5EF4-FFF2-40B4-BE49-F238E27FC236}">
                  <a16:creationId xmlns:a16="http://schemas.microsoft.com/office/drawing/2014/main" id="{1706BA5B-F120-4FDD-A688-60BE100A04C1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825325" y="2166391"/>
              <a:ext cx="75730" cy="77812"/>
            </a:xfrm>
            <a:prstGeom prst="rect">
              <a:avLst/>
            </a:prstGeom>
          </p:spPr>
        </p:pic>
        <p:sp>
          <p:nvSpPr>
            <p:cNvPr id="77" name="object 69">
              <a:extLst>
                <a:ext uri="{FF2B5EF4-FFF2-40B4-BE49-F238E27FC236}">
                  <a16:creationId xmlns:a16="http://schemas.microsoft.com/office/drawing/2014/main" id="{4BCEF4DB-3B77-419A-831A-7B93A6C0E1D9}"/>
                </a:ext>
              </a:extLst>
            </p:cNvPr>
            <p:cNvSpPr/>
            <p:nvPr/>
          </p:nvSpPr>
          <p:spPr>
            <a:xfrm>
              <a:off x="11923039" y="2168207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5" h="74294">
                  <a:moveTo>
                    <a:pt x="48755" y="0"/>
                  </a:moveTo>
                  <a:lnTo>
                    <a:pt x="0" y="0"/>
                  </a:lnTo>
                  <a:lnTo>
                    <a:pt x="0" y="8242"/>
                  </a:lnTo>
                  <a:lnTo>
                    <a:pt x="19557" y="8242"/>
                  </a:lnTo>
                  <a:lnTo>
                    <a:pt x="19557" y="74180"/>
                  </a:lnTo>
                  <a:lnTo>
                    <a:pt x="29057" y="74180"/>
                  </a:lnTo>
                  <a:lnTo>
                    <a:pt x="29057" y="8242"/>
                  </a:lnTo>
                  <a:lnTo>
                    <a:pt x="48755" y="8242"/>
                  </a:lnTo>
                  <a:lnTo>
                    <a:pt x="487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0">
              <a:extLst>
                <a:ext uri="{FF2B5EF4-FFF2-40B4-BE49-F238E27FC236}">
                  <a16:creationId xmlns:a16="http://schemas.microsoft.com/office/drawing/2014/main" id="{3B785766-C1A9-4F95-822E-5AA7BCBC407B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993346" y="2166391"/>
              <a:ext cx="77254" cy="77812"/>
            </a:xfrm>
            <a:prstGeom prst="rect">
              <a:avLst/>
            </a:prstGeom>
          </p:spPr>
        </p:pic>
        <p:sp>
          <p:nvSpPr>
            <p:cNvPr id="79" name="object 71">
              <a:extLst>
                <a:ext uri="{FF2B5EF4-FFF2-40B4-BE49-F238E27FC236}">
                  <a16:creationId xmlns:a16="http://schemas.microsoft.com/office/drawing/2014/main" id="{8338BD75-B3EB-4D28-BDAC-E3CFDB462218}"/>
                </a:ext>
              </a:extLst>
            </p:cNvPr>
            <p:cNvSpPr/>
            <p:nvPr/>
          </p:nvSpPr>
          <p:spPr>
            <a:xfrm>
              <a:off x="12104077" y="2168207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4">
                  <a:moveTo>
                    <a:pt x="62306" y="0"/>
                  </a:moveTo>
                  <a:lnTo>
                    <a:pt x="52806" y="0"/>
                  </a:lnTo>
                  <a:lnTo>
                    <a:pt x="52806" y="29476"/>
                  </a:lnTo>
                  <a:lnTo>
                    <a:pt x="9486" y="29476"/>
                  </a:lnTo>
                  <a:lnTo>
                    <a:pt x="9486" y="0"/>
                  </a:lnTo>
                  <a:lnTo>
                    <a:pt x="0" y="0"/>
                  </a:lnTo>
                  <a:lnTo>
                    <a:pt x="0" y="74180"/>
                  </a:lnTo>
                  <a:lnTo>
                    <a:pt x="9486" y="74180"/>
                  </a:lnTo>
                  <a:lnTo>
                    <a:pt x="9486" y="38417"/>
                  </a:lnTo>
                  <a:lnTo>
                    <a:pt x="52806" y="38417"/>
                  </a:lnTo>
                  <a:lnTo>
                    <a:pt x="52806" y="74180"/>
                  </a:lnTo>
                  <a:lnTo>
                    <a:pt x="62306" y="74180"/>
                  </a:lnTo>
                  <a:lnTo>
                    <a:pt x="6230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72">
              <a:extLst>
                <a:ext uri="{FF2B5EF4-FFF2-40B4-BE49-F238E27FC236}">
                  <a16:creationId xmlns:a16="http://schemas.microsoft.com/office/drawing/2014/main" id="{1EC9E583-F7B8-4894-A6AA-8D64E34ED179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2191187" y="2168207"/>
              <a:ext cx="80048" cy="84099"/>
            </a:xfrm>
            <a:prstGeom prst="rect">
              <a:avLst/>
            </a:prstGeom>
          </p:spPr>
        </p:pic>
        <p:pic>
          <p:nvPicPr>
            <p:cNvPr id="81" name="object 73">
              <a:extLst>
                <a:ext uri="{FF2B5EF4-FFF2-40B4-BE49-F238E27FC236}">
                  <a16:creationId xmlns:a16="http://schemas.microsoft.com/office/drawing/2014/main" id="{4F004261-1D18-404A-9FFF-8A7D6A086A43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292672" y="2166391"/>
              <a:ext cx="77254" cy="77812"/>
            </a:xfrm>
            <a:prstGeom prst="rect">
              <a:avLst/>
            </a:prstGeom>
          </p:spPr>
        </p:pic>
        <p:pic>
          <p:nvPicPr>
            <p:cNvPr id="82" name="object 74">
              <a:extLst>
                <a:ext uri="{FF2B5EF4-FFF2-40B4-BE49-F238E27FC236}">
                  <a16:creationId xmlns:a16="http://schemas.microsoft.com/office/drawing/2014/main" id="{F2F58907-F22A-4044-B97C-E24CAC403F2B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2403530" y="2166391"/>
              <a:ext cx="77266" cy="103098"/>
            </a:xfrm>
            <a:prstGeom prst="rect">
              <a:avLst/>
            </a:prstGeom>
          </p:spPr>
        </p:pic>
        <p:sp>
          <p:nvSpPr>
            <p:cNvPr id="83" name="object 75">
              <a:extLst>
                <a:ext uri="{FF2B5EF4-FFF2-40B4-BE49-F238E27FC236}">
                  <a16:creationId xmlns:a16="http://schemas.microsoft.com/office/drawing/2014/main" id="{60826027-5393-4C60-AFF9-66F70BACE35D}"/>
                </a:ext>
              </a:extLst>
            </p:cNvPr>
            <p:cNvSpPr/>
            <p:nvPr/>
          </p:nvSpPr>
          <p:spPr>
            <a:xfrm>
              <a:off x="12502387" y="2168207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5" h="74294">
                  <a:moveTo>
                    <a:pt x="48755" y="0"/>
                  </a:moveTo>
                  <a:lnTo>
                    <a:pt x="0" y="0"/>
                  </a:lnTo>
                  <a:lnTo>
                    <a:pt x="0" y="8242"/>
                  </a:lnTo>
                  <a:lnTo>
                    <a:pt x="19557" y="8242"/>
                  </a:lnTo>
                  <a:lnTo>
                    <a:pt x="19557" y="74180"/>
                  </a:lnTo>
                  <a:lnTo>
                    <a:pt x="29057" y="74180"/>
                  </a:lnTo>
                  <a:lnTo>
                    <a:pt x="29057" y="8242"/>
                  </a:lnTo>
                  <a:lnTo>
                    <a:pt x="48755" y="8242"/>
                  </a:lnTo>
                  <a:lnTo>
                    <a:pt x="487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76">
              <a:extLst>
                <a:ext uri="{FF2B5EF4-FFF2-40B4-BE49-F238E27FC236}">
                  <a16:creationId xmlns:a16="http://schemas.microsoft.com/office/drawing/2014/main" id="{EA48BB6A-CA6C-42D7-B687-68A1A6DA079A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2572415" y="2166391"/>
              <a:ext cx="77533" cy="77812"/>
            </a:xfrm>
            <a:prstGeom prst="rect">
              <a:avLst/>
            </a:prstGeom>
          </p:spPr>
        </p:pic>
        <p:sp>
          <p:nvSpPr>
            <p:cNvPr id="85" name="object 77">
              <a:extLst>
                <a:ext uri="{FF2B5EF4-FFF2-40B4-BE49-F238E27FC236}">
                  <a16:creationId xmlns:a16="http://schemas.microsoft.com/office/drawing/2014/main" id="{295C3EA0-E891-4419-8C2E-A5B58351DA13}"/>
                </a:ext>
              </a:extLst>
            </p:cNvPr>
            <p:cNvSpPr/>
            <p:nvPr/>
          </p:nvSpPr>
          <p:spPr>
            <a:xfrm>
              <a:off x="12679464" y="2168207"/>
              <a:ext cx="247015" cy="86360"/>
            </a:xfrm>
            <a:custGeom>
              <a:avLst/>
              <a:gdLst/>
              <a:ahLst/>
              <a:cxnLst/>
              <a:rect l="l" t="t" r="r" b="b"/>
              <a:pathLst>
                <a:path w="247015" h="86360">
                  <a:moveTo>
                    <a:pt x="48602" y="43903"/>
                  </a:moveTo>
                  <a:lnTo>
                    <a:pt x="45796" y="40093"/>
                  </a:lnTo>
                  <a:lnTo>
                    <a:pt x="43776" y="37325"/>
                  </a:lnTo>
                  <a:lnTo>
                    <a:pt x="37680" y="35166"/>
                  </a:lnTo>
                  <a:lnTo>
                    <a:pt x="37680" y="49339"/>
                  </a:lnTo>
                  <a:lnTo>
                    <a:pt x="37680" y="56527"/>
                  </a:lnTo>
                  <a:lnTo>
                    <a:pt x="36918" y="59105"/>
                  </a:lnTo>
                  <a:lnTo>
                    <a:pt x="24599" y="66078"/>
                  </a:lnTo>
                  <a:lnTo>
                    <a:pt x="9499" y="66078"/>
                  </a:lnTo>
                  <a:lnTo>
                    <a:pt x="9499" y="40093"/>
                  </a:lnTo>
                  <a:lnTo>
                    <a:pt x="27901" y="40093"/>
                  </a:lnTo>
                  <a:lnTo>
                    <a:pt x="31330" y="41300"/>
                  </a:lnTo>
                  <a:lnTo>
                    <a:pt x="36410" y="46113"/>
                  </a:lnTo>
                  <a:lnTo>
                    <a:pt x="37680" y="49339"/>
                  </a:lnTo>
                  <a:lnTo>
                    <a:pt x="37680" y="35166"/>
                  </a:lnTo>
                  <a:lnTo>
                    <a:pt x="34124" y="33896"/>
                  </a:lnTo>
                  <a:lnTo>
                    <a:pt x="40652" y="31292"/>
                  </a:lnTo>
                  <a:lnTo>
                    <a:pt x="40855" y="31216"/>
                  </a:lnTo>
                  <a:lnTo>
                    <a:pt x="44157" y="26136"/>
                  </a:lnTo>
                  <a:lnTo>
                    <a:pt x="44157" y="13639"/>
                  </a:lnTo>
                  <a:lnTo>
                    <a:pt x="42379" y="9283"/>
                  </a:lnTo>
                  <a:lnTo>
                    <a:pt x="41376" y="8242"/>
                  </a:lnTo>
                  <a:lnTo>
                    <a:pt x="38823" y="5562"/>
                  </a:lnTo>
                  <a:lnTo>
                    <a:pt x="35140" y="1854"/>
                  </a:lnTo>
                  <a:lnTo>
                    <a:pt x="34124" y="1536"/>
                  </a:lnTo>
                  <a:lnTo>
                    <a:pt x="34124" y="17081"/>
                  </a:lnTo>
                  <a:lnTo>
                    <a:pt x="34124" y="23114"/>
                  </a:lnTo>
                  <a:lnTo>
                    <a:pt x="21424" y="31292"/>
                  </a:lnTo>
                  <a:lnTo>
                    <a:pt x="9499" y="31292"/>
                  </a:lnTo>
                  <a:lnTo>
                    <a:pt x="9499" y="8242"/>
                  </a:lnTo>
                  <a:lnTo>
                    <a:pt x="21170" y="8242"/>
                  </a:lnTo>
                  <a:lnTo>
                    <a:pt x="34124" y="17081"/>
                  </a:lnTo>
                  <a:lnTo>
                    <a:pt x="34124" y="1536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74180"/>
                  </a:lnTo>
                  <a:lnTo>
                    <a:pt x="21551" y="74180"/>
                  </a:lnTo>
                  <a:lnTo>
                    <a:pt x="33375" y="72898"/>
                  </a:lnTo>
                  <a:lnTo>
                    <a:pt x="41833" y="69049"/>
                  </a:lnTo>
                  <a:lnTo>
                    <a:pt x="44183" y="66078"/>
                  </a:lnTo>
                  <a:lnTo>
                    <a:pt x="46901" y="62649"/>
                  </a:lnTo>
                  <a:lnTo>
                    <a:pt x="48602" y="53670"/>
                  </a:lnTo>
                  <a:lnTo>
                    <a:pt x="48602" y="43903"/>
                  </a:lnTo>
                  <a:close/>
                </a:path>
                <a:path w="247015" h="86360">
                  <a:moveTo>
                    <a:pt x="95973" y="60121"/>
                  </a:moveTo>
                  <a:lnTo>
                    <a:pt x="86829" y="55740"/>
                  </a:lnTo>
                  <a:lnTo>
                    <a:pt x="75526" y="83045"/>
                  </a:lnTo>
                  <a:lnTo>
                    <a:pt x="82257" y="85915"/>
                  </a:lnTo>
                  <a:lnTo>
                    <a:pt x="95973" y="60121"/>
                  </a:lnTo>
                  <a:close/>
                </a:path>
                <a:path w="247015" h="86360">
                  <a:moveTo>
                    <a:pt x="246722" y="0"/>
                  </a:moveTo>
                  <a:lnTo>
                    <a:pt x="209130" y="0"/>
                  </a:lnTo>
                  <a:lnTo>
                    <a:pt x="209130" y="74180"/>
                  </a:lnTo>
                  <a:lnTo>
                    <a:pt x="218655" y="74180"/>
                  </a:lnTo>
                  <a:lnTo>
                    <a:pt x="218655" y="8382"/>
                  </a:lnTo>
                  <a:lnTo>
                    <a:pt x="246722" y="8382"/>
                  </a:lnTo>
                  <a:lnTo>
                    <a:pt x="24672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78">
              <a:extLst>
                <a:ext uri="{FF2B5EF4-FFF2-40B4-BE49-F238E27FC236}">
                  <a16:creationId xmlns:a16="http://schemas.microsoft.com/office/drawing/2014/main" id="{0CB9B832-1EDF-4074-AC46-D7F534F79280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947269" y="2166391"/>
              <a:ext cx="77596" cy="77812"/>
            </a:xfrm>
            <a:prstGeom prst="rect">
              <a:avLst/>
            </a:prstGeom>
          </p:spPr>
        </p:pic>
        <p:sp>
          <p:nvSpPr>
            <p:cNvPr id="87" name="object 79">
              <a:extLst>
                <a:ext uri="{FF2B5EF4-FFF2-40B4-BE49-F238E27FC236}">
                  <a16:creationId xmlns:a16="http://schemas.microsoft.com/office/drawing/2014/main" id="{E6A3FC16-07A5-4809-AB23-4134339FF766}"/>
                </a:ext>
              </a:extLst>
            </p:cNvPr>
            <p:cNvSpPr/>
            <p:nvPr/>
          </p:nvSpPr>
          <p:spPr>
            <a:xfrm>
              <a:off x="13046075" y="2168207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4" h="74294">
                  <a:moveTo>
                    <a:pt x="48767" y="0"/>
                  </a:moveTo>
                  <a:lnTo>
                    <a:pt x="0" y="0"/>
                  </a:lnTo>
                  <a:lnTo>
                    <a:pt x="0" y="8242"/>
                  </a:lnTo>
                  <a:lnTo>
                    <a:pt x="19557" y="8242"/>
                  </a:lnTo>
                  <a:lnTo>
                    <a:pt x="19557" y="74180"/>
                  </a:lnTo>
                  <a:lnTo>
                    <a:pt x="29082" y="74180"/>
                  </a:lnTo>
                  <a:lnTo>
                    <a:pt x="29082" y="8242"/>
                  </a:lnTo>
                  <a:lnTo>
                    <a:pt x="48767" y="8242"/>
                  </a:lnTo>
                  <a:lnTo>
                    <a:pt x="487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0">
              <a:extLst>
                <a:ext uri="{FF2B5EF4-FFF2-40B4-BE49-F238E27FC236}">
                  <a16:creationId xmlns:a16="http://schemas.microsoft.com/office/drawing/2014/main" id="{0049AA9F-E78B-4860-8547-F6CC9FA03B7D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3116051" y="2166391"/>
              <a:ext cx="77596" cy="77812"/>
            </a:xfrm>
            <a:prstGeom prst="rect">
              <a:avLst/>
            </a:prstGeom>
          </p:spPr>
        </p:pic>
        <p:sp>
          <p:nvSpPr>
            <p:cNvPr id="89" name="object 81">
              <a:extLst>
                <a:ext uri="{FF2B5EF4-FFF2-40B4-BE49-F238E27FC236}">
                  <a16:creationId xmlns:a16="http://schemas.microsoft.com/office/drawing/2014/main" id="{8CDB8CEC-B18C-4EE8-98E1-71AB6A2DFB1B}"/>
                </a:ext>
              </a:extLst>
            </p:cNvPr>
            <p:cNvSpPr/>
            <p:nvPr/>
          </p:nvSpPr>
          <p:spPr>
            <a:xfrm>
              <a:off x="13223112" y="2168207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4" h="74294">
                  <a:moveTo>
                    <a:pt x="29463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21590" y="74180"/>
                  </a:lnTo>
                  <a:lnTo>
                    <a:pt x="33424" y="72897"/>
                  </a:lnTo>
                  <a:lnTo>
                    <a:pt x="41878" y="69049"/>
                  </a:lnTo>
                  <a:lnTo>
                    <a:pt x="44229" y="66078"/>
                  </a:lnTo>
                  <a:lnTo>
                    <a:pt x="9525" y="66078"/>
                  </a:lnTo>
                  <a:lnTo>
                    <a:pt x="9525" y="40093"/>
                  </a:lnTo>
                  <a:lnTo>
                    <a:pt x="45846" y="40093"/>
                  </a:lnTo>
                  <a:lnTo>
                    <a:pt x="43815" y="37325"/>
                  </a:lnTo>
                  <a:lnTo>
                    <a:pt x="34163" y="33896"/>
                  </a:lnTo>
                  <a:lnTo>
                    <a:pt x="40702" y="31292"/>
                  </a:lnTo>
                  <a:lnTo>
                    <a:pt x="9525" y="31292"/>
                  </a:lnTo>
                  <a:lnTo>
                    <a:pt x="9525" y="8242"/>
                  </a:lnTo>
                  <a:lnTo>
                    <a:pt x="41421" y="8242"/>
                  </a:lnTo>
                  <a:lnTo>
                    <a:pt x="35305" y="1854"/>
                  </a:lnTo>
                  <a:lnTo>
                    <a:pt x="29463" y="0"/>
                  </a:lnTo>
                  <a:close/>
                </a:path>
                <a:path w="48894" h="74294">
                  <a:moveTo>
                    <a:pt x="45846" y="40093"/>
                  </a:moveTo>
                  <a:lnTo>
                    <a:pt x="27940" y="40093"/>
                  </a:lnTo>
                  <a:lnTo>
                    <a:pt x="31369" y="41300"/>
                  </a:lnTo>
                  <a:lnTo>
                    <a:pt x="36448" y="46113"/>
                  </a:lnTo>
                  <a:lnTo>
                    <a:pt x="37719" y="49339"/>
                  </a:lnTo>
                  <a:lnTo>
                    <a:pt x="37719" y="56527"/>
                  </a:lnTo>
                  <a:lnTo>
                    <a:pt x="24638" y="66078"/>
                  </a:lnTo>
                  <a:lnTo>
                    <a:pt x="44229" y="66078"/>
                  </a:lnTo>
                  <a:lnTo>
                    <a:pt x="46950" y="62639"/>
                  </a:lnTo>
                  <a:lnTo>
                    <a:pt x="48640" y="53670"/>
                  </a:lnTo>
                  <a:lnTo>
                    <a:pt x="48640" y="43903"/>
                  </a:lnTo>
                  <a:lnTo>
                    <a:pt x="45846" y="40093"/>
                  </a:lnTo>
                  <a:close/>
                </a:path>
                <a:path w="48894" h="74294">
                  <a:moveTo>
                    <a:pt x="41421" y="8242"/>
                  </a:moveTo>
                  <a:lnTo>
                    <a:pt x="21335" y="8242"/>
                  </a:lnTo>
                  <a:lnTo>
                    <a:pt x="24892" y="8420"/>
                  </a:lnTo>
                  <a:lnTo>
                    <a:pt x="28448" y="9143"/>
                  </a:lnTo>
                  <a:lnTo>
                    <a:pt x="30098" y="10350"/>
                  </a:lnTo>
                  <a:lnTo>
                    <a:pt x="33400" y="14528"/>
                  </a:lnTo>
                  <a:lnTo>
                    <a:pt x="34163" y="17081"/>
                  </a:lnTo>
                  <a:lnTo>
                    <a:pt x="34163" y="23113"/>
                  </a:lnTo>
                  <a:lnTo>
                    <a:pt x="21463" y="31292"/>
                  </a:lnTo>
                  <a:lnTo>
                    <a:pt x="40702" y="31292"/>
                  </a:lnTo>
                  <a:lnTo>
                    <a:pt x="40894" y="31216"/>
                  </a:lnTo>
                  <a:lnTo>
                    <a:pt x="44196" y="26136"/>
                  </a:lnTo>
                  <a:lnTo>
                    <a:pt x="44196" y="13639"/>
                  </a:lnTo>
                  <a:lnTo>
                    <a:pt x="42417" y="9283"/>
                  </a:lnTo>
                  <a:lnTo>
                    <a:pt x="41421" y="82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82">
              <a:extLst>
                <a:ext uri="{FF2B5EF4-FFF2-40B4-BE49-F238E27FC236}">
                  <a16:creationId xmlns:a16="http://schemas.microsoft.com/office/drawing/2014/main" id="{6FCE10D4-CB15-4BDC-A398-198A516C8748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300455" y="2168207"/>
              <a:ext cx="73278" cy="74180"/>
            </a:xfrm>
            <a:prstGeom prst="rect">
              <a:avLst/>
            </a:prstGeom>
          </p:spPr>
        </p:pic>
        <p:pic>
          <p:nvPicPr>
            <p:cNvPr id="91" name="object 83">
              <a:extLst>
                <a:ext uri="{FF2B5EF4-FFF2-40B4-BE49-F238E27FC236}">
                  <a16:creationId xmlns:a16="http://schemas.microsoft.com/office/drawing/2014/main" id="{BA16CFFB-EC38-4736-8E91-18458F7C93F7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3395071" y="2168207"/>
              <a:ext cx="68071" cy="74180"/>
            </a:xfrm>
            <a:prstGeom prst="rect">
              <a:avLst/>
            </a:prstGeom>
          </p:spPr>
        </p:pic>
        <p:sp>
          <p:nvSpPr>
            <p:cNvPr id="92" name="object 84">
              <a:extLst>
                <a:ext uri="{FF2B5EF4-FFF2-40B4-BE49-F238E27FC236}">
                  <a16:creationId xmlns:a16="http://schemas.microsoft.com/office/drawing/2014/main" id="{39CDF95A-D4A1-43CA-962C-78D7A3D4AA5D}"/>
                </a:ext>
              </a:extLst>
            </p:cNvPr>
            <p:cNvSpPr/>
            <p:nvPr/>
          </p:nvSpPr>
          <p:spPr>
            <a:xfrm>
              <a:off x="13566266" y="2168207"/>
              <a:ext cx="60325" cy="74295"/>
            </a:xfrm>
            <a:custGeom>
              <a:avLst/>
              <a:gdLst/>
              <a:ahLst/>
              <a:cxnLst/>
              <a:rect l="l" t="t" r="r" b="b"/>
              <a:pathLst>
                <a:path w="60325" h="74294">
                  <a:moveTo>
                    <a:pt x="57150" y="0"/>
                  </a:moveTo>
                  <a:lnTo>
                    <a:pt x="44069" y="0"/>
                  </a:lnTo>
                  <a:lnTo>
                    <a:pt x="9525" y="31241"/>
                  </a:lnTo>
                  <a:lnTo>
                    <a:pt x="9525" y="0"/>
                  </a:lnTo>
                  <a:lnTo>
                    <a:pt x="0" y="0"/>
                  </a:lnTo>
                  <a:lnTo>
                    <a:pt x="0" y="74180"/>
                  </a:lnTo>
                  <a:lnTo>
                    <a:pt x="9525" y="74180"/>
                  </a:lnTo>
                  <a:lnTo>
                    <a:pt x="9525" y="42532"/>
                  </a:lnTo>
                  <a:lnTo>
                    <a:pt x="12573" y="39877"/>
                  </a:lnTo>
                  <a:lnTo>
                    <a:pt x="46736" y="74180"/>
                  </a:lnTo>
                  <a:lnTo>
                    <a:pt x="60198" y="74180"/>
                  </a:lnTo>
                  <a:lnTo>
                    <a:pt x="19684" y="33845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85">
              <a:extLst>
                <a:ext uri="{FF2B5EF4-FFF2-40B4-BE49-F238E27FC236}">
                  <a16:creationId xmlns:a16="http://schemas.microsoft.com/office/drawing/2014/main" id="{E52B7490-9FDA-440C-AC13-B1D2EDDF5FF8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3585189" y="2166391"/>
              <a:ext cx="1180211" cy="280949"/>
            </a:xfrm>
            <a:prstGeom prst="rect">
              <a:avLst/>
            </a:prstGeom>
          </p:spPr>
        </p:pic>
        <p:sp>
          <p:nvSpPr>
            <p:cNvPr id="94" name="object 86">
              <a:extLst>
                <a:ext uri="{FF2B5EF4-FFF2-40B4-BE49-F238E27FC236}">
                  <a16:creationId xmlns:a16="http://schemas.microsoft.com/office/drawing/2014/main" id="{9F2BC338-2381-41BF-965B-FAEA36A1FF48}"/>
                </a:ext>
              </a:extLst>
            </p:cNvPr>
            <p:cNvSpPr/>
            <p:nvPr/>
          </p:nvSpPr>
          <p:spPr>
            <a:xfrm>
              <a:off x="14080617" y="2554630"/>
              <a:ext cx="135890" cy="74295"/>
            </a:xfrm>
            <a:custGeom>
              <a:avLst/>
              <a:gdLst/>
              <a:ahLst/>
              <a:cxnLst/>
              <a:rect l="l" t="t" r="r" b="b"/>
              <a:pathLst>
                <a:path w="135890" h="74294">
                  <a:moveTo>
                    <a:pt x="48006" y="0"/>
                  </a:moveTo>
                  <a:lnTo>
                    <a:pt x="38481" y="0"/>
                  </a:lnTo>
                  <a:lnTo>
                    <a:pt x="38481" y="8242"/>
                  </a:lnTo>
                  <a:lnTo>
                    <a:pt x="38481" y="32829"/>
                  </a:lnTo>
                  <a:lnTo>
                    <a:pt x="26416" y="32829"/>
                  </a:lnTo>
                  <a:lnTo>
                    <a:pt x="22606" y="32600"/>
                  </a:lnTo>
                  <a:lnTo>
                    <a:pt x="12954" y="24028"/>
                  </a:lnTo>
                  <a:lnTo>
                    <a:pt x="12954" y="17818"/>
                  </a:lnTo>
                  <a:lnTo>
                    <a:pt x="19812" y="9410"/>
                  </a:lnTo>
                  <a:lnTo>
                    <a:pt x="21844" y="8648"/>
                  </a:lnTo>
                  <a:lnTo>
                    <a:pt x="26035" y="8242"/>
                  </a:lnTo>
                  <a:lnTo>
                    <a:pt x="38481" y="8242"/>
                  </a:lnTo>
                  <a:lnTo>
                    <a:pt x="38481" y="0"/>
                  </a:lnTo>
                  <a:lnTo>
                    <a:pt x="18923" y="0"/>
                  </a:lnTo>
                  <a:lnTo>
                    <a:pt x="13589" y="1790"/>
                  </a:lnTo>
                  <a:lnTo>
                    <a:pt x="5715" y="8991"/>
                  </a:lnTo>
                  <a:lnTo>
                    <a:pt x="3683" y="14084"/>
                  </a:lnTo>
                  <a:lnTo>
                    <a:pt x="3683" y="25869"/>
                  </a:lnTo>
                  <a:lnTo>
                    <a:pt x="5461" y="30276"/>
                  </a:lnTo>
                  <a:lnTo>
                    <a:pt x="12319" y="37325"/>
                  </a:lnTo>
                  <a:lnTo>
                    <a:pt x="16891" y="39446"/>
                  </a:lnTo>
                  <a:lnTo>
                    <a:pt x="22479" y="40119"/>
                  </a:lnTo>
                  <a:lnTo>
                    <a:pt x="0" y="74180"/>
                  </a:lnTo>
                  <a:lnTo>
                    <a:pt x="10287" y="74180"/>
                  </a:lnTo>
                  <a:lnTo>
                    <a:pt x="31623" y="41071"/>
                  </a:lnTo>
                  <a:lnTo>
                    <a:pt x="38481" y="41071"/>
                  </a:lnTo>
                  <a:lnTo>
                    <a:pt x="38481" y="74180"/>
                  </a:lnTo>
                  <a:lnTo>
                    <a:pt x="48006" y="74180"/>
                  </a:lnTo>
                  <a:lnTo>
                    <a:pt x="48006" y="41071"/>
                  </a:lnTo>
                  <a:lnTo>
                    <a:pt x="48006" y="32829"/>
                  </a:lnTo>
                  <a:lnTo>
                    <a:pt x="48006" y="8242"/>
                  </a:lnTo>
                  <a:lnTo>
                    <a:pt x="48006" y="0"/>
                  </a:lnTo>
                  <a:close/>
                </a:path>
                <a:path w="135890" h="74294">
                  <a:moveTo>
                    <a:pt x="135890" y="43916"/>
                  </a:moveTo>
                  <a:lnTo>
                    <a:pt x="133083" y="40093"/>
                  </a:lnTo>
                  <a:lnTo>
                    <a:pt x="131064" y="37325"/>
                  </a:lnTo>
                  <a:lnTo>
                    <a:pt x="124968" y="35179"/>
                  </a:lnTo>
                  <a:lnTo>
                    <a:pt x="124968" y="49339"/>
                  </a:lnTo>
                  <a:lnTo>
                    <a:pt x="124968" y="56540"/>
                  </a:lnTo>
                  <a:lnTo>
                    <a:pt x="124206" y="59118"/>
                  </a:lnTo>
                  <a:lnTo>
                    <a:pt x="122682" y="61175"/>
                  </a:lnTo>
                  <a:lnTo>
                    <a:pt x="121285" y="63220"/>
                  </a:lnTo>
                  <a:lnTo>
                    <a:pt x="119380" y="64541"/>
                  </a:lnTo>
                  <a:lnTo>
                    <a:pt x="115316" y="65773"/>
                  </a:lnTo>
                  <a:lnTo>
                    <a:pt x="111760" y="66078"/>
                  </a:lnTo>
                  <a:lnTo>
                    <a:pt x="96647" y="66078"/>
                  </a:lnTo>
                  <a:lnTo>
                    <a:pt x="96647" y="40093"/>
                  </a:lnTo>
                  <a:lnTo>
                    <a:pt x="115189" y="40093"/>
                  </a:lnTo>
                  <a:lnTo>
                    <a:pt x="118491" y="41313"/>
                  </a:lnTo>
                  <a:lnTo>
                    <a:pt x="121031" y="43713"/>
                  </a:lnTo>
                  <a:lnTo>
                    <a:pt x="123698" y="46126"/>
                  </a:lnTo>
                  <a:lnTo>
                    <a:pt x="124968" y="49339"/>
                  </a:lnTo>
                  <a:lnTo>
                    <a:pt x="124968" y="35179"/>
                  </a:lnTo>
                  <a:lnTo>
                    <a:pt x="121412" y="33909"/>
                  </a:lnTo>
                  <a:lnTo>
                    <a:pt x="127850" y="31292"/>
                  </a:lnTo>
                  <a:lnTo>
                    <a:pt x="128016" y="31229"/>
                  </a:lnTo>
                  <a:lnTo>
                    <a:pt x="131318" y="26149"/>
                  </a:lnTo>
                  <a:lnTo>
                    <a:pt x="131318" y="13652"/>
                  </a:lnTo>
                  <a:lnTo>
                    <a:pt x="129540" y="9296"/>
                  </a:lnTo>
                  <a:lnTo>
                    <a:pt x="128524" y="8242"/>
                  </a:lnTo>
                  <a:lnTo>
                    <a:pt x="122428" y="1866"/>
                  </a:lnTo>
                  <a:lnTo>
                    <a:pt x="121285" y="1511"/>
                  </a:lnTo>
                  <a:lnTo>
                    <a:pt x="121285" y="17094"/>
                  </a:lnTo>
                  <a:lnTo>
                    <a:pt x="121285" y="23126"/>
                  </a:lnTo>
                  <a:lnTo>
                    <a:pt x="108585" y="31292"/>
                  </a:lnTo>
                  <a:lnTo>
                    <a:pt x="96647" y="31292"/>
                  </a:lnTo>
                  <a:lnTo>
                    <a:pt x="96647" y="8242"/>
                  </a:lnTo>
                  <a:lnTo>
                    <a:pt x="108458" y="8242"/>
                  </a:lnTo>
                  <a:lnTo>
                    <a:pt x="112141" y="8432"/>
                  </a:lnTo>
                  <a:lnTo>
                    <a:pt x="115570" y="9156"/>
                  </a:lnTo>
                  <a:lnTo>
                    <a:pt x="117348" y="10363"/>
                  </a:lnTo>
                  <a:lnTo>
                    <a:pt x="118872" y="12458"/>
                  </a:lnTo>
                  <a:lnTo>
                    <a:pt x="120523" y="14528"/>
                  </a:lnTo>
                  <a:lnTo>
                    <a:pt x="121285" y="17094"/>
                  </a:lnTo>
                  <a:lnTo>
                    <a:pt x="121285" y="1511"/>
                  </a:lnTo>
                  <a:lnTo>
                    <a:pt x="116586" y="0"/>
                  </a:lnTo>
                  <a:lnTo>
                    <a:pt x="87249" y="0"/>
                  </a:lnTo>
                  <a:lnTo>
                    <a:pt x="87249" y="74180"/>
                  </a:lnTo>
                  <a:lnTo>
                    <a:pt x="108839" y="74180"/>
                  </a:lnTo>
                  <a:lnTo>
                    <a:pt x="120662" y="72910"/>
                  </a:lnTo>
                  <a:lnTo>
                    <a:pt x="129120" y="69062"/>
                  </a:lnTo>
                  <a:lnTo>
                    <a:pt x="131470" y="66078"/>
                  </a:lnTo>
                  <a:lnTo>
                    <a:pt x="134188" y="62649"/>
                  </a:lnTo>
                  <a:lnTo>
                    <a:pt x="135890" y="53670"/>
                  </a:lnTo>
                  <a:lnTo>
                    <a:pt x="135890" y="4391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87">
              <a:extLst>
                <a:ext uri="{FF2B5EF4-FFF2-40B4-BE49-F238E27FC236}">
                  <a16:creationId xmlns:a16="http://schemas.microsoft.com/office/drawing/2014/main" id="{F61FD5A0-D06F-4931-9109-A3EE979C4005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4244192" y="2554630"/>
              <a:ext cx="69976" cy="74180"/>
            </a:xfrm>
            <a:prstGeom prst="rect">
              <a:avLst/>
            </a:prstGeom>
          </p:spPr>
        </p:pic>
        <p:sp>
          <p:nvSpPr>
            <p:cNvPr id="96" name="object 88">
              <a:extLst>
                <a:ext uri="{FF2B5EF4-FFF2-40B4-BE49-F238E27FC236}">
                  <a16:creationId xmlns:a16="http://schemas.microsoft.com/office/drawing/2014/main" id="{FA554921-3C9F-4B6B-823B-AC5A50E8009C}"/>
                </a:ext>
              </a:extLst>
            </p:cNvPr>
            <p:cNvSpPr/>
            <p:nvPr/>
          </p:nvSpPr>
          <p:spPr>
            <a:xfrm>
              <a:off x="14339697" y="2554630"/>
              <a:ext cx="48260" cy="74295"/>
            </a:xfrm>
            <a:custGeom>
              <a:avLst/>
              <a:gdLst/>
              <a:ahLst/>
              <a:cxnLst/>
              <a:rect l="l" t="t" r="r" b="b"/>
              <a:pathLst>
                <a:path w="48259" h="74294">
                  <a:moveTo>
                    <a:pt x="47879" y="0"/>
                  </a:moveTo>
                  <a:lnTo>
                    <a:pt x="18796" y="0"/>
                  </a:lnTo>
                  <a:lnTo>
                    <a:pt x="13589" y="1790"/>
                  </a:lnTo>
                  <a:lnTo>
                    <a:pt x="9651" y="5410"/>
                  </a:lnTo>
                  <a:lnTo>
                    <a:pt x="5588" y="8991"/>
                  </a:lnTo>
                  <a:lnTo>
                    <a:pt x="3556" y="14084"/>
                  </a:lnTo>
                  <a:lnTo>
                    <a:pt x="3556" y="25869"/>
                  </a:lnTo>
                  <a:lnTo>
                    <a:pt x="22351" y="40119"/>
                  </a:lnTo>
                  <a:lnTo>
                    <a:pt x="0" y="74180"/>
                  </a:lnTo>
                  <a:lnTo>
                    <a:pt x="10287" y="74180"/>
                  </a:lnTo>
                  <a:lnTo>
                    <a:pt x="31623" y="41071"/>
                  </a:lnTo>
                  <a:lnTo>
                    <a:pt x="47879" y="41071"/>
                  </a:lnTo>
                  <a:lnTo>
                    <a:pt x="47879" y="32829"/>
                  </a:lnTo>
                  <a:lnTo>
                    <a:pt x="26416" y="32829"/>
                  </a:lnTo>
                  <a:lnTo>
                    <a:pt x="22606" y="32600"/>
                  </a:lnTo>
                  <a:lnTo>
                    <a:pt x="12826" y="24028"/>
                  </a:lnTo>
                  <a:lnTo>
                    <a:pt x="12826" y="17818"/>
                  </a:lnTo>
                  <a:lnTo>
                    <a:pt x="13462" y="15278"/>
                  </a:lnTo>
                  <a:lnTo>
                    <a:pt x="14732" y="13398"/>
                  </a:lnTo>
                  <a:lnTo>
                    <a:pt x="15875" y="11506"/>
                  </a:lnTo>
                  <a:lnTo>
                    <a:pt x="17653" y="10172"/>
                  </a:lnTo>
                  <a:lnTo>
                    <a:pt x="19685" y="9410"/>
                  </a:lnTo>
                  <a:lnTo>
                    <a:pt x="21844" y="8648"/>
                  </a:lnTo>
                  <a:lnTo>
                    <a:pt x="25908" y="8242"/>
                  </a:lnTo>
                  <a:lnTo>
                    <a:pt x="47879" y="8242"/>
                  </a:lnTo>
                  <a:lnTo>
                    <a:pt x="47879" y="0"/>
                  </a:lnTo>
                  <a:close/>
                </a:path>
                <a:path w="48259" h="74294">
                  <a:moveTo>
                    <a:pt x="47879" y="41071"/>
                  </a:moveTo>
                  <a:lnTo>
                    <a:pt x="38354" y="41071"/>
                  </a:lnTo>
                  <a:lnTo>
                    <a:pt x="38354" y="74180"/>
                  </a:lnTo>
                  <a:lnTo>
                    <a:pt x="47879" y="74180"/>
                  </a:lnTo>
                  <a:lnTo>
                    <a:pt x="47879" y="41071"/>
                  </a:lnTo>
                  <a:close/>
                </a:path>
                <a:path w="48259" h="74294">
                  <a:moveTo>
                    <a:pt x="47879" y="8242"/>
                  </a:moveTo>
                  <a:lnTo>
                    <a:pt x="38354" y="8242"/>
                  </a:lnTo>
                  <a:lnTo>
                    <a:pt x="38354" y="32829"/>
                  </a:lnTo>
                  <a:lnTo>
                    <a:pt x="47879" y="32829"/>
                  </a:lnTo>
                  <a:lnTo>
                    <a:pt x="47879" y="82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89">
              <a:extLst>
                <a:ext uri="{FF2B5EF4-FFF2-40B4-BE49-F238E27FC236}">
                  <a16:creationId xmlns:a16="http://schemas.microsoft.com/office/drawing/2014/main" id="{FAC1E787-D466-470E-95E6-A786A5392C6F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4423136" y="2552814"/>
              <a:ext cx="76961" cy="77812"/>
            </a:xfrm>
            <a:prstGeom prst="rect">
              <a:avLst/>
            </a:prstGeom>
          </p:spPr>
        </p:pic>
        <p:sp>
          <p:nvSpPr>
            <p:cNvPr id="98" name="object 90">
              <a:extLst>
                <a:ext uri="{FF2B5EF4-FFF2-40B4-BE49-F238E27FC236}">
                  <a16:creationId xmlns:a16="http://schemas.microsoft.com/office/drawing/2014/main" id="{3883F074-8E9D-4988-8DE5-273C2064A0A3}"/>
                </a:ext>
              </a:extLst>
            </p:cNvPr>
            <p:cNvSpPr/>
            <p:nvPr/>
          </p:nvSpPr>
          <p:spPr>
            <a:xfrm>
              <a:off x="14527402" y="2554630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4" h="74294">
                  <a:moveTo>
                    <a:pt x="48767" y="0"/>
                  </a:moveTo>
                  <a:lnTo>
                    <a:pt x="0" y="0"/>
                  </a:lnTo>
                  <a:lnTo>
                    <a:pt x="0" y="8242"/>
                  </a:lnTo>
                  <a:lnTo>
                    <a:pt x="19557" y="8242"/>
                  </a:lnTo>
                  <a:lnTo>
                    <a:pt x="19557" y="74180"/>
                  </a:lnTo>
                  <a:lnTo>
                    <a:pt x="29082" y="74180"/>
                  </a:lnTo>
                  <a:lnTo>
                    <a:pt x="29082" y="8242"/>
                  </a:lnTo>
                  <a:lnTo>
                    <a:pt x="48767" y="8242"/>
                  </a:lnTo>
                  <a:lnTo>
                    <a:pt x="487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1">
              <a:extLst>
                <a:ext uri="{FF2B5EF4-FFF2-40B4-BE49-F238E27FC236}">
                  <a16:creationId xmlns:a16="http://schemas.microsoft.com/office/drawing/2014/main" id="{6B973601-8635-4FAA-8A73-FEB72C5E14B8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4603475" y="2552814"/>
              <a:ext cx="75818" cy="77812"/>
            </a:xfrm>
            <a:prstGeom prst="rect">
              <a:avLst/>
            </a:prstGeom>
          </p:spPr>
        </p:pic>
        <p:sp>
          <p:nvSpPr>
            <p:cNvPr id="100" name="object 92">
              <a:extLst>
                <a:ext uri="{FF2B5EF4-FFF2-40B4-BE49-F238E27FC236}">
                  <a16:creationId xmlns:a16="http://schemas.microsoft.com/office/drawing/2014/main" id="{4A089A07-ACFF-4107-B7D2-5B084469FDEC}"/>
                </a:ext>
              </a:extLst>
            </p:cNvPr>
            <p:cNvSpPr/>
            <p:nvPr/>
          </p:nvSpPr>
          <p:spPr>
            <a:xfrm>
              <a:off x="14708504" y="2554630"/>
              <a:ext cx="48260" cy="74295"/>
            </a:xfrm>
            <a:custGeom>
              <a:avLst/>
              <a:gdLst/>
              <a:ahLst/>
              <a:cxnLst/>
              <a:rect l="l" t="t" r="r" b="b"/>
              <a:pathLst>
                <a:path w="48259" h="74294">
                  <a:moveTo>
                    <a:pt x="48005" y="0"/>
                  </a:moveTo>
                  <a:lnTo>
                    <a:pt x="18923" y="0"/>
                  </a:lnTo>
                  <a:lnTo>
                    <a:pt x="13715" y="1790"/>
                  </a:lnTo>
                  <a:lnTo>
                    <a:pt x="9651" y="5410"/>
                  </a:lnTo>
                  <a:lnTo>
                    <a:pt x="5714" y="8991"/>
                  </a:lnTo>
                  <a:lnTo>
                    <a:pt x="3682" y="14084"/>
                  </a:lnTo>
                  <a:lnTo>
                    <a:pt x="3682" y="25869"/>
                  </a:lnTo>
                  <a:lnTo>
                    <a:pt x="5460" y="30276"/>
                  </a:lnTo>
                  <a:lnTo>
                    <a:pt x="12318" y="37325"/>
                  </a:lnTo>
                  <a:lnTo>
                    <a:pt x="16890" y="39446"/>
                  </a:lnTo>
                  <a:lnTo>
                    <a:pt x="22478" y="40119"/>
                  </a:lnTo>
                  <a:lnTo>
                    <a:pt x="0" y="74180"/>
                  </a:lnTo>
                  <a:lnTo>
                    <a:pt x="10413" y="74180"/>
                  </a:lnTo>
                  <a:lnTo>
                    <a:pt x="31750" y="41071"/>
                  </a:lnTo>
                  <a:lnTo>
                    <a:pt x="48005" y="41071"/>
                  </a:lnTo>
                  <a:lnTo>
                    <a:pt x="48005" y="32829"/>
                  </a:lnTo>
                  <a:lnTo>
                    <a:pt x="26415" y="32829"/>
                  </a:lnTo>
                  <a:lnTo>
                    <a:pt x="22605" y="32600"/>
                  </a:lnTo>
                  <a:lnTo>
                    <a:pt x="18668" y="31699"/>
                  </a:lnTo>
                  <a:lnTo>
                    <a:pt x="16890" y="30480"/>
                  </a:lnTo>
                  <a:lnTo>
                    <a:pt x="15366" y="28498"/>
                  </a:lnTo>
                  <a:lnTo>
                    <a:pt x="13715" y="26530"/>
                  </a:lnTo>
                  <a:lnTo>
                    <a:pt x="12953" y="24028"/>
                  </a:lnTo>
                  <a:lnTo>
                    <a:pt x="12953" y="17818"/>
                  </a:lnTo>
                  <a:lnTo>
                    <a:pt x="26034" y="8242"/>
                  </a:lnTo>
                  <a:lnTo>
                    <a:pt x="48005" y="8242"/>
                  </a:lnTo>
                  <a:lnTo>
                    <a:pt x="48005" y="0"/>
                  </a:lnTo>
                  <a:close/>
                </a:path>
                <a:path w="48259" h="74294">
                  <a:moveTo>
                    <a:pt x="48005" y="41071"/>
                  </a:moveTo>
                  <a:lnTo>
                    <a:pt x="38480" y="41071"/>
                  </a:lnTo>
                  <a:lnTo>
                    <a:pt x="38480" y="74180"/>
                  </a:lnTo>
                  <a:lnTo>
                    <a:pt x="48005" y="74180"/>
                  </a:lnTo>
                  <a:lnTo>
                    <a:pt x="48005" y="41071"/>
                  </a:lnTo>
                  <a:close/>
                </a:path>
                <a:path w="48259" h="74294">
                  <a:moveTo>
                    <a:pt x="48005" y="8242"/>
                  </a:moveTo>
                  <a:lnTo>
                    <a:pt x="38480" y="8242"/>
                  </a:lnTo>
                  <a:lnTo>
                    <a:pt x="38480" y="32829"/>
                  </a:lnTo>
                  <a:lnTo>
                    <a:pt x="48005" y="32829"/>
                  </a:lnTo>
                  <a:lnTo>
                    <a:pt x="48005" y="82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93">
              <a:extLst>
                <a:ext uri="{FF2B5EF4-FFF2-40B4-BE49-F238E27FC236}">
                  <a16:creationId xmlns:a16="http://schemas.microsoft.com/office/drawing/2014/main" id="{3BC93D64-41EA-4FA3-894E-B62E35071366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1035436" y="2166391"/>
              <a:ext cx="3732250" cy="1455597"/>
            </a:xfrm>
            <a:prstGeom prst="rect">
              <a:avLst/>
            </a:prstGeom>
          </p:spPr>
        </p:pic>
        <p:sp>
          <p:nvSpPr>
            <p:cNvPr id="102" name="object 94">
              <a:extLst>
                <a:ext uri="{FF2B5EF4-FFF2-40B4-BE49-F238E27FC236}">
                  <a16:creationId xmlns:a16="http://schemas.microsoft.com/office/drawing/2014/main" id="{DE28EC84-042A-4011-9959-511326D58858}"/>
                </a:ext>
              </a:extLst>
            </p:cNvPr>
            <p:cNvSpPr/>
            <p:nvPr/>
          </p:nvSpPr>
          <p:spPr>
            <a:xfrm>
              <a:off x="14625447" y="2914942"/>
              <a:ext cx="26034" cy="100330"/>
            </a:xfrm>
            <a:custGeom>
              <a:avLst/>
              <a:gdLst/>
              <a:ahLst/>
              <a:cxnLst/>
              <a:rect l="l" t="t" r="r" b="b"/>
              <a:pathLst>
                <a:path w="26034" h="100330">
                  <a:moveTo>
                    <a:pt x="25908" y="0"/>
                  </a:moveTo>
                  <a:lnTo>
                    <a:pt x="5969" y="0"/>
                  </a:lnTo>
                  <a:lnTo>
                    <a:pt x="0" y="9778"/>
                  </a:lnTo>
                  <a:lnTo>
                    <a:pt x="15748" y="9778"/>
                  </a:lnTo>
                  <a:lnTo>
                    <a:pt x="15748" y="100304"/>
                  </a:lnTo>
                  <a:lnTo>
                    <a:pt x="25908" y="100304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95">
              <a:extLst>
                <a:ext uri="{FF2B5EF4-FFF2-40B4-BE49-F238E27FC236}">
                  <a16:creationId xmlns:a16="http://schemas.microsoft.com/office/drawing/2014/main" id="{EC49CB8A-3A6E-473E-B1BD-A3C3A13DC3DE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4694535" y="2912427"/>
              <a:ext cx="67055" cy="105333"/>
            </a:xfrm>
            <a:prstGeom prst="rect">
              <a:avLst/>
            </a:prstGeom>
          </p:spPr>
        </p:pic>
        <p:sp>
          <p:nvSpPr>
            <p:cNvPr id="104" name="object 96">
              <a:extLst>
                <a:ext uri="{FF2B5EF4-FFF2-40B4-BE49-F238E27FC236}">
                  <a16:creationId xmlns:a16="http://schemas.microsoft.com/office/drawing/2014/main" id="{2032F343-3573-4A29-A373-6FA5A2CA0E38}"/>
                </a:ext>
              </a:extLst>
            </p:cNvPr>
            <p:cNvSpPr/>
            <p:nvPr/>
          </p:nvSpPr>
          <p:spPr>
            <a:xfrm>
              <a:off x="11042446" y="3327501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5">
                  <a:moveTo>
                    <a:pt x="62306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499" y="74180"/>
                  </a:lnTo>
                  <a:lnTo>
                    <a:pt x="9499" y="8940"/>
                  </a:lnTo>
                  <a:lnTo>
                    <a:pt x="52806" y="8940"/>
                  </a:lnTo>
                  <a:lnTo>
                    <a:pt x="52806" y="74180"/>
                  </a:lnTo>
                  <a:lnTo>
                    <a:pt x="62306" y="74180"/>
                  </a:lnTo>
                  <a:lnTo>
                    <a:pt x="6230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97">
              <a:extLst>
                <a:ext uri="{FF2B5EF4-FFF2-40B4-BE49-F238E27FC236}">
                  <a16:creationId xmlns:a16="http://schemas.microsoft.com/office/drawing/2014/main" id="{41A6F486-0AA8-4B7F-8B4A-C665AA1FEA11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1126114" y="3325685"/>
              <a:ext cx="467588" cy="85915"/>
            </a:xfrm>
            <a:prstGeom prst="rect">
              <a:avLst/>
            </a:prstGeom>
          </p:spPr>
        </p:pic>
        <p:sp>
          <p:nvSpPr>
            <p:cNvPr id="106" name="object 98">
              <a:extLst>
                <a:ext uri="{FF2B5EF4-FFF2-40B4-BE49-F238E27FC236}">
                  <a16:creationId xmlns:a16="http://schemas.microsoft.com/office/drawing/2014/main" id="{CEB5BACC-2F3B-4007-A23E-7D0794B09FDD}"/>
                </a:ext>
              </a:extLst>
            </p:cNvPr>
            <p:cNvSpPr/>
            <p:nvPr/>
          </p:nvSpPr>
          <p:spPr>
            <a:xfrm>
              <a:off x="11615013" y="3327501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5" h="74295">
                  <a:moveTo>
                    <a:pt x="29362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21590" y="74180"/>
                  </a:lnTo>
                  <a:lnTo>
                    <a:pt x="33415" y="72897"/>
                  </a:lnTo>
                  <a:lnTo>
                    <a:pt x="41860" y="69048"/>
                  </a:lnTo>
                  <a:lnTo>
                    <a:pt x="44207" y="66078"/>
                  </a:lnTo>
                  <a:lnTo>
                    <a:pt x="9499" y="66078"/>
                  </a:lnTo>
                  <a:lnTo>
                    <a:pt x="9499" y="40093"/>
                  </a:lnTo>
                  <a:lnTo>
                    <a:pt x="45827" y="40093"/>
                  </a:lnTo>
                  <a:lnTo>
                    <a:pt x="43802" y="37325"/>
                  </a:lnTo>
                  <a:lnTo>
                    <a:pt x="34163" y="33896"/>
                  </a:lnTo>
                  <a:lnTo>
                    <a:pt x="40628" y="31292"/>
                  </a:lnTo>
                  <a:lnTo>
                    <a:pt x="9499" y="31292"/>
                  </a:lnTo>
                  <a:lnTo>
                    <a:pt x="9499" y="8242"/>
                  </a:lnTo>
                  <a:lnTo>
                    <a:pt x="41352" y="8242"/>
                  </a:lnTo>
                  <a:lnTo>
                    <a:pt x="35204" y="1854"/>
                  </a:lnTo>
                  <a:lnTo>
                    <a:pt x="29362" y="0"/>
                  </a:lnTo>
                  <a:close/>
                </a:path>
                <a:path w="48895" h="74295">
                  <a:moveTo>
                    <a:pt x="45827" y="40093"/>
                  </a:moveTo>
                  <a:lnTo>
                    <a:pt x="27940" y="40093"/>
                  </a:lnTo>
                  <a:lnTo>
                    <a:pt x="31318" y="41300"/>
                  </a:lnTo>
                  <a:lnTo>
                    <a:pt x="36436" y="46113"/>
                  </a:lnTo>
                  <a:lnTo>
                    <a:pt x="37719" y="49326"/>
                  </a:lnTo>
                  <a:lnTo>
                    <a:pt x="37719" y="56527"/>
                  </a:lnTo>
                  <a:lnTo>
                    <a:pt x="36982" y="59105"/>
                  </a:lnTo>
                  <a:lnTo>
                    <a:pt x="34023" y="63207"/>
                  </a:lnTo>
                  <a:lnTo>
                    <a:pt x="32232" y="64541"/>
                  </a:lnTo>
                  <a:lnTo>
                    <a:pt x="30149" y="65138"/>
                  </a:lnTo>
                  <a:lnTo>
                    <a:pt x="28079" y="65773"/>
                  </a:lnTo>
                  <a:lnTo>
                    <a:pt x="24612" y="66078"/>
                  </a:lnTo>
                  <a:lnTo>
                    <a:pt x="44207" y="66078"/>
                  </a:lnTo>
                  <a:lnTo>
                    <a:pt x="46927" y="62634"/>
                  </a:lnTo>
                  <a:lnTo>
                    <a:pt x="48615" y="53657"/>
                  </a:lnTo>
                  <a:lnTo>
                    <a:pt x="48615" y="43903"/>
                  </a:lnTo>
                  <a:lnTo>
                    <a:pt x="45827" y="40093"/>
                  </a:lnTo>
                  <a:close/>
                </a:path>
                <a:path w="48895" h="74295">
                  <a:moveTo>
                    <a:pt x="41352" y="8242"/>
                  </a:moveTo>
                  <a:lnTo>
                    <a:pt x="21234" y="8242"/>
                  </a:lnTo>
                  <a:lnTo>
                    <a:pt x="24866" y="8420"/>
                  </a:lnTo>
                  <a:lnTo>
                    <a:pt x="28409" y="9143"/>
                  </a:lnTo>
                  <a:lnTo>
                    <a:pt x="30086" y="10350"/>
                  </a:lnTo>
                  <a:lnTo>
                    <a:pt x="33299" y="14528"/>
                  </a:lnTo>
                  <a:lnTo>
                    <a:pt x="34086" y="17081"/>
                  </a:lnTo>
                  <a:lnTo>
                    <a:pt x="34086" y="23113"/>
                  </a:lnTo>
                  <a:lnTo>
                    <a:pt x="21424" y="31292"/>
                  </a:lnTo>
                  <a:lnTo>
                    <a:pt x="40628" y="31292"/>
                  </a:lnTo>
                  <a:lnTo>
                    <a:pt x="40817" y="31216"/>
                  </a:lnTo>
                  <a:lnTo>
                    <a:pt x="44145" y="26136"/>
                  </a:lnTo>
                  <a:lnTo>
                    <a:pt x="44145" y="13639"/>
                  </a:lnTo>
                  <a:lnTo>
                    <a:pt x="42354" y="9283"/>
                  </a:lnTo>
                  <a:lnTo>
                    <a:pt x="41352" y="82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99">
              <a:extLst>
                <a:ext uri="{FF2B5EF4-FFF2-40B4-BE49-F238E27FC236}">
                  <a16:creationId xmlns:a16="http://schemas.microsoft.com/office/drawing/2014/main" id="{400B186D-8104-4C1E-A98E-083C7AD77CB2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1684114" y="3325685"/>
              <a:ext cx="147764" cy="77812"/>
            </a:xfrm>
            <a:prstGeom prst="rect">
              <a:avLst/>
            </a:prstGeom>
          </p:spPr>
        </p:pic>
        <p:sp>
          <p:nvSpPr>
            <p:cNvPr id="108" name="object 100">
              <a:extLst>
                <a:ext uri="{FF2B5EF4-FFF2-40B4-BE49-F238E27FC236}">
                  <a16:creationId xmlns:a16="http://schemas.microsoft.com/office/drawing/2014/main" id="{D7155BB9-0C4A-435A-863A-BE20EC9EACBE}"/>
                </a:ext>
              </a:extLst>
            </p:cNvPr>
            <p:cNvSpPr/>
            <p:nvPr/>
          </p:nvSpPr>
          <p:spPr>
            <a:xfrm>
              <a:off x="11938368" y="3327501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5">
                  <a:moveTo>
                    <a:pt x="62306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499" y="74180"/>
                  </a:lnTo>
                  <a:lnTo>
                    <a:pt x="9499" y="8940"/>
                  </a:lnTo>
                  <a:lnTo>
                    <a:pt x="52806" y="8940"/>
                  </a:lnTo>
                  <a:lnTo>
                    <a:pt x="52806" y="74180"/>
                  </a:lnTo>
                  <a:lnTo>
                    <a:pt x="62306" y="74180"/>
                  </a:lnTo>
                  <a:lnTo>
                    <a:pt x="6230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1">
              <a:extLst>
                <a:ext uri="{FF2B5EF4-FFF2-40B4-BE49-F238E27FC236}">
                  <a16:creationId xmlns:a16="http://schemas.microsoft.com/office/drawing/2014/main" id="{7C04AB19-11F4-442B-8585-547AE60C1988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2022035" y="3325685"/>
              <a:ext cx="77533" cy="77812"/>
            </a:xfrm>
            <a:prstGeom prst="rect">
              <a:avLst/>
            </a:prstGeom>
          </p:spPr>
        </p:pic>
        <p:pic>
          <p:nvPicPr>
            <p:cNvPr id="110" name="object 102">
              <a:extLst>
                <a:ext uri="{FF2B5EF4-FFF2-40B4-BE49-F238E27FC236}">
                  <a16:creationId xmlns:a16="http://schemas.microsoft.com/office/drawing/2014/main" id="{00ACE2CA-7AC9-46C2-8575-4C6E2F94F0D0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042446" y="3518903"/>
              <a:ext cx="287147" cy="103085"/>
            </a:xfrm>
            <a:prstGeom prst="rect">
              <a:avLst/>
            </a:prstGeom>
          </p:spPr>
        </p:pic>
        <p:sp>
          <p:nvSpPr>
            <p:cNvPr id="111" name="object 103">
              <a:extLst>
                <a:ext uri="{FF2B5EF4-FFF2-40B4-BE49-F238E27FC236}">
                  <a16:creationId xmlns:a16="http://schemas.microsoft.com/office/drawing/2014/main" id="{65459759-74C0-49DC-B0F3-6C6B9BF8AA80}"/>
                </a:ext>
              </a:extLst>
            </p:cNvPr>
            <p:cNvSpPr/>
            <p:nvPr/>
          </p:nvSpPr>
          <p:spPr>
            <a:xfrm>
              <a:off x="11352263" y="3520706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5">
                  <a:moveTo>
                    <a:pt x="62306" y="0"/>
                  </a:moveTo>
                  <a:lnTo>
                    <a:pt x="0" y="0"/>
                  </a:lnTo>
                  <a:lnTo>
                    <a:pt x="0" y="74193"/>
                  </a:lnTo>
                  <a:lnTo>
                    <a:pt x="9499" y="74193"/>
                  </a:lnTo>
                  <a:lnTo>
                    <a:pt x="9499" y="8953"/>
                  </a:lnTo>
                  <a:lnTo>
                    <a:pt x="52806" y="8953"/>
                  </a:lnTo>
                  <a:lnTo>
                    <a:pt x="52806" y="74193"/>
                  </a:lnTo>
                  <a:lnTo>
                    <a:pt x="62306" y="74193"/>
                  </a:lnTo>
                  <a:lnTo>
                    <a:pt x="6230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04">
              <a:extLst>
                <a:ext uri="{FF2B5EF4-FFF2-40B4-BE49-F238E27FC236}">
                  <a16:creationId xmlns:a16="http://schemas.microsoft.com/office/drawing/2014/main" id="{5C4EA13E-0AF0-4D21-B65D-66C0E226394D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1433886" y="3518903"/>
              <a:ext cx="243103" cy="87731"/>
            </a:xfrm>
            <a:prstGeom prst="rect">
              <a:avLst/>
            </a:prstGeom>
          </p:spPr>
        </p:pic>
        <p:pic>
          <p:nvPicPr>
            <p:cNvPr id="113" name="object 105">
              <a:extLst>
                <a:ext uri="{FF2B5EF4-FFF2-40B4-BE49-F238E27FC236}">
                  <a16:creationId xmlns:a16="http://schemas.microsoft.com/office/drawing/2014/main" id="{0DDC861E-7141-4E29-9F52-CD808BA56470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1779567" y="3518903"/>
              <a:ext cx="158889" cy="77800"/>
            </a:xfrm>
            <a:prstGeom prst="rect">
              <a:avLst/>
            </a:prstGeom>
          </p:spPr>
        </p:pic>
        <p:sp>
          <p:nvSpPr>
            <p:cNvPr id="114" name="object 106">
              <a:extLst>
                <a:ext uri="{FF2B5EF4-FFF2-40B4-BE49-F238E27FC236}">
                  <a16:creationId xmlns:a16="http://schemas.microsoft.com/office/drawing/2014/main" id="{6CF2575E-F933-4AA9-B810-C3DA79E525CB}"/>
                </a:ext>
              </a:extLst>
            </p:cNvPr>
            <p:cNvSpPr/>
            <p:nvPr/>
          </p:nvSpPr>
          <p:spPr>
            <a:xfrm>
              <a:off x="11042446" y="3713924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5">
                  <a:moveTo>
                    <a:pt x="62306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499" y="74180"/>
                  </a:lnTo>
                  <a:lnTo>
                    <a:pt x="9499" y="8940"/>
                  </a:lnTo>
                  <a:lnTo>
                    <a:pt x="52806" y="8940"/>
                  </a:lnTo>
                  <a:lnTo>
                    <a:pt x="52806" y="74180"/>
                  </a:lnTo>
                  <a:lnTo>
                    <a:pt x="62306" y="74180"/>
                  </a:lnTo>
                  <a:lnTo>
                    <a:pt x="6230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07">
              <a:extLst>
                <a:ext uri="{FF2B5EF4-FFF2-40B4-BE49-F238E27FC236}">
                  <a16:creationId xmlns:a16="http://schemas.microsoft.com/office/drawing/2014/main" id="{B0F2A7BD-AC5F-4882-9F2D-822FBC2B600D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1142421" y="3712108"/>
              <a:ext cx="77533" cy="77812"/>
            </a:xfrm>
            <a:prstGeom prst="rect">
              <a:avLst/>
            </a:prstGeom>
          </p:spPr>
        </p:pic>
        <p:pic>
          <p:nvPicPr>
            <p:cNvPr id="116" name="object 108">
              <a:extLst>
                <a:ext uri="{FF2B5EF4-FFF2-40B4-BE49-F238E27FC236}">
                  <a16:creationId xmlns:a16="http://schemas.microsoft.com/office/drawing/2014/main" id="{20E4C7CA-950F-4BFB-B5DF-14D1EF34909B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1249202" y="3713924"/>
              <a:ext cx="80048" cy="84099"/>
            </a:xfrm>
            <a:prstGeom prst="rect">
              <a:avLst/>
            </a:prstGeom>
          </p:spPr>
        </p:pic>
        <p:sp>
          <p:nvSpPr>
            <p:cNvPr id="117" name="object 109">
              <a:extLst>
                <a:ext uri="{FF2B5EF4-FFF2-40B4-BE49-F238E27FC236}">
                  <a16:creationId xmlns:a16="http://schemas.microsoft.com/office/drawing/2014/main" id="{0435628E-502D-4DA7-92A9-41A054C0DB7D}"/>
                </a:ext>
              </a:extLst>
            </p:cNvPr>
            <p:cNvSpPr/>
            <p:nvPr/>
          </p:nvSpPr>
          <p:spPr>
            <a:xfrm>
              <a:off x="11362156" y="3713924"/>
              <a:ext cx="38100" cy="74295"/>
            </a:xfrm>
            <a:custGeom>
              <a:avLst/>
              <a:gdLst/>
              <a:ahLst/>
              <a:cxnLst/>
              <a:rect l="l" t="t" r="r" b="b"/>
              <a:pathLst>
                <a:path w="38100" h="74295">
                  <a:moveTo>
                    <a:pt x="37579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499" y="74180"/>
                  </a:lnTo>
                  <a:lnTo>
                    <a:pt x="9499" y="8382"/>
                  </a:lnTo>
                  <a:lnTo>
                    <a:pt x="37579" y="8382"/>
                  </a:lnTo>
                  <a:lnTo>
                    <a:pt x="375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0">
              <a:extLst>
                <a:ext uri="{FF2B5EF4-FFF2-40B4-BE49-F238E27FC236}">
                  <a16:creationId xmlns:a16="http://schemas.microsoft.com/office/drawing/2014/main" id="{560517BF-8E5F-4BAA-BE4C-C7662FAF74C3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1428984" y="3712108"/>
              <a:ext cx="77533" cy="77812"/>
            </a:xfrm>
            <a:prstGeom prst="rect">
              <a:avLst/>
            </a:prstGeom>
          </p:spPr>
        </p:pic>
        <p:sp>
          <p:nvSpPr>
            <p:cNvPr id="119" name="object 111">
              <a:extLst>
                <a:ext uri="{FF2B5EF4-FFF2-40B4-BE49-F238E27FC236}">
                  <a16:creationId xmlns:a16="http://schemas.microsoft.com/office/drawing/2014/main" id="{79E60FF6-54BB-4B22-98A0-05121BA90684}"/>
                </a:ext>
              </a:extLst>
            </p:cNvPr>
            <p:cNvSpPr/>
            <p:nvPr/>
          </p:nvSpPr>
          <p:spPr>
            <a:xfrm>
              <a:off x="11535892" y="3713924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5" h="74295">
                  <a:moveTo>
                    <a:pt x="48755" y="0"/>
                  </a:moveTo>
                  <a:lnTo>
                    <a:pt x="0" y="0"/>
                  </a:lnTo>
                  <a:lnTo>
                    <a:pt x="0" y="8242"/>
                  </a:lnTo>
                  <a:lnTo>
                    <a:pt x="19558" y="8242"/>
                  </a:lnTo>
                  <a:lnTo>
                    <a:pt x="19558" y="74180"/>
                  </a:lnTo>
                  <a:lnTo>
                    <a:pt x="29057" y="74180"/>
                  </a:lnTo>
                  <a:lnTo>
                    <a:pt x="29057" y="8242"/>
                  </a:lnTo>
                  <a:lnTo>
                    <a:pt x="48755" y="8242"/>
                  </a:lnTo>
                  <a:lnTo>
                    <a:pt x="487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12">
              <a:extLst>
                <a:ext uri="{FF2B5EF4-FFF2-40B4-BE49-F238E27FC236}">
                  <a16:creationId xmlns:a16="http://schemas.microsoft.com/office/drawing/2014/main" id="{959A4A53-8E3E-4089-AA4D-AD2F629A87BF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1614035" y="3712108"/>
              <a:ext cx="77533" cy="77812"/>
            </a:xfrm>
            <a:prstGeom prst="rect">
              <a:avLst/>
            </a:prstGeom>
          </p:spPr>
        </p:pic>
        <p:sp>
          <p:nvSpPr>
            <p:cNvPr id="121" name="object 113">
              <a:extLst>
                <a:ext uri="{FF2B5EF4-FFF2-40B4-BE49-F238E27FC236}">
                  <a16:creationId xmlns:a16="http://schemas.microsoft.com/office/drawing/2014/main" id="{647296AE-C023-4B7E-B183-337CC6869884}"/>
                </a:ext>
              </a:extLst>
            </p:cNvPr>
            <p:cNvSpPr/>
            <p:nvPr/>
          </p:nvSpPr>
          <p:spPr>
            <a:xfrm>
              <a:off x="11729199" y="3713924"/>
              <a:ext cx="146050" cy="74295"/>
            </a:xfrm>
            <a:custGeom>
              <a:avLst/>
              <a:gdLst/>
              <a:ahLst/>
              <a:cxnLst/>
              <a:rect l="l" t="t" r="r" b="b"/>
              <a:pathLst>
                <a:path w="146050" h="74295">
                  <a:moveTo>
                    <a:pt x="48615" y="43916"/>
                  </a:moveTo>
                  <a:lnTo>
                    <a:pt x="45808" y="40093"/>
                  </a:lnTo>
                  <a:lnTo>
                    <a:pt x="43789" y="37325"/>
                  </a:lnTo>
                  <a:lnTo>
                    <a:pt x="37719" y="35179"/>
                  </a:lnTo>
                  <a:lnTo>
                    <a:pt x="37719" y="49339"/>
                  </a:lnTo>
                  <a:lnTo>
                    <a:pt x="37719" y="56540"/>
                  </a:lnTo>
                  <a:lnTo>
                    <a:pt x="36969" y="59118"/>
                  </a:lnTo>
                  <a:lnTo>
                    <a:pt x="34010" y="63220"/>
                  </a:lnTo>
                  <a:lnTo>
                    <a:pt x="32219" y="64541"/>
                  </a:lnTo>
                  <a:lnTo>
                    <a:pt x="28079" y="65773"/>
                  </a:lnTo>
                  <a:lnTo>
                    <a:pt x="24612" y="66078"/>
                  </a:lnTo>
                  <a:lnTo>
                    <a:pt x="9499" y="66078"/>
                  </a:lnTo>
                  <a:lnTo>
                    <a:pt x="9499" y="40093"/>
                  </a:lnTo>
                  <a:lnTo>
                    <a:pt x="27940" y="40093"/>
                  </a:lnTo>
                  <a:lnTo>
                    <a:pt x="31318" y="41313"/>
                  </a:lnTo>
                  <a:lnTo>
                    <a:pt x="36436" y="46126"/>
                  </a:lnTo>
                  <a:lnTo>
                    <a:pt x="37719" y="49339"/>
                  </a:lnTo>
                  <a:lnTo>
                    <a:pt x="37719" y="35179"/>
                  </a:lnTo>
                  <a:lnTo>
                    <a:pt x="34150" y="33909"/>
                  </a:lnTo>
                  <a:lnTo>
                    <a:pt x="40652" y="31292"/>
                  </a:lnTo>
                  <a:lnTo>
                    <a:pt x="40817" y="31229"/>
                  </a:lnTo>
                  <a:lnTo>
                    <a:pt x="44145" y="26149"/>
                  </a:lnTo>
                  <a:lnTo>
                    <a:pt x="44145" y="13652"/>
                  </a:lnTo>
                  <a:lnTo>
                    <a:pt x="42354" y="9296"/>
                  </a:lnTo>
                  <a:lnTo>
                    <a:pt x="41338" y="8242"/>
                  </a:lnTo>
                  <a:lnTo>
                    <a:pt x="38785" y="5562"/>
                  </a:lnTo>
                  <a:lnTo>
                    <a:pt x="35204" y="1866"/>
                  </a:lnTo>
                  <a:lnTo>
                    <a:pt x="34086" y="1511"/>
                  </a:lnTo>
                  <a:lnTo>
                    <a:pt x="34086" y="17094"/>
                  </a:lnTo>
                  <a:lnTo>
                    <a:pt x="34086" y="23126"/>
                  </a:lnTo>
                  <a:lnTo>
                    <a:pt x="21424" y="31292"/>
                  </a:lnTo>
                  <a:lnTo>
                    <a:pt x="9499" y="31292"/>
                  </a:lnTo>
                  <a:lnTo>
                    <a:pt x="9499" y="8242"/>
                  </a:lnTo>
                  <a:lnTo>
                    <a:pt x="21234" y="8242"/>
                  </a:lnTo>
                  <a:lnTo>
                    <a:pt x="34086" y="17094"/>
                  </a:lnTo>
                  <a:lnTo>
                    <a:pt x="34086" y="1511"/>
                  </a:lnTo>
                  <a:lnTo>
                    <a:pt x="29362" y="0"/>
                  </a:lnTo>
                  <a:lnTo>
                    <a:pt x="0" y="0"/>
                  </a:lnTo>
                  <a:lnTo>
                    <a:pt x="0" y="74180"/>
                  </a:lnTo>
                  <a:lnTo>
                    <a:pt x="21577" y="74180"/>
                  </a:lnTo>
                  <a:lnTo>
                    <a:pt x="33401" y="72898"/>
                  </a:lnTo>
                  <a:lnTo>
                    <a:pt x="41846" y="69049"/>
                  </a:lnTo>
                  <a:lnTo>
                    <a:pt x="44196" y="66078"/>
                  </a:lnTo>
                  <a:lnTo>
                    <a:pt x="46913" y="62649"/>
                  </a:lnTo>
                  <a:lnTo>
                    <a:pt x="48615" y="53670"/>
                  </a:lnTo>
                  <a:lnTo>
                    <a:pt x="48615" y="43916"/>
                  </a:lnTo>
                  <a:close/>
                </a:path>
                <a:path w="146050" h="74295">
                  <a:moveTo>
                    <a:pt x="145542" y="74180"/>
                  </a:moveTo>
                  <a:lnTo>
                    <a:pt x="105029" y="33858"/>
                  </a:lnTo>
                  <a:lnTo>
                    <a:pt x="142544" y="0"/>
                  </a:lnTo>
                  <a:lnTo>
                    <a:pt x="129451" y="0"/>
                  </a:lnTo>
                  <a:lnTo>
                    <a:pt x="94907" y="31254"/>
                  </a:lnTo>
                  <a:lnTo>
                    <a:pt x="94907" y="0"/>
                  </a:lnTo>
                  <a:lnTo>
                    <a:pt x="85407" y="0"/>
                  </a:lnTo>
                  <a:lnTo>
                    <a:pt x="85407" y="74180"/>
                  </a:lnTo>
                  <a:lnTo>
                    <a:pt x="94907" y="74180"/>
                  </a:lnTo>
                  <a:lnTo>
                    <a:pt x="94907" y="42545"/>
                  </a:lnTo>
                  <a:lnTo>
                    <a:pt x="97904" y="39890"/>
                  </a:lnTo>
                  <a:lnTo>
                    <a:pt x="132041" y="74180"/>
                  </a:lnTo>
                  <a:lnTo>
                    <a:pt x="145542" y="7418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14">
              <a:extLst>
                <a:ext uri="{FF2B5EF4-FFF2-40B4-BE49-F238E27FC236}">
                  <a16:creationId xmlns:a16="http://schemas.microsoft.com/office/drawing/2014/main" id="{82200014-209F-49D7-BEA5-2B236C08EF3B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904776" y="3713924"/>
              <a:ext cx="64820" cy="74180"/>
            </a:xfrm>
            <a:prstGeom prst="rect">
              <a:avLst/>
            </a:prstGeom>
          </p:spPr>
        </p:pic>
        <p:sp>
          <p:nvSpPr>
            <p:cNvPr id="123" name="object 115">
              <a:extLst>
                <a:ext uri="{FF2B5EF4-FFF2-40B4-BE49-F238E27FC236}">
                  <a16:creationId xmlns:a16="http://schemas.microsoft.com/office/drawing/2014/main" id="{F5C87B14-FF09-46AA-ADBD-41F564AF8778}"/>
                </a:ext>
              </a:extLst>
            </p:cNvPr>
            <p:cNvSpPr/>
            <p:nvPr/>
          </p:nvSpPr>
          <p:spPr>
            <a:xfrm>
              <a:off x="12009094" y="3769664"/>
              <a:ext cx="20955" cy="30480"/>
            </a:xfrm>
            <a:custGeom>
              <a:avLst/>
              <a:gdLst/>
              <a:ahLst/>
              <a:cxnLst/>
              <a:rect l="l" t="t" r="r" b="b"/>
              <a:pathLst>
                <a:path w="20954" h="30479">
                  <a:moveTo>
                    <a:pt x="11366" y="0"/>
                  </a:moveTo>
                  <a:lnTo>
                    <a:pt x="0" y="27317"/>
                  </a:lnTo>
                  <a:lnTo>
                    <a:pt x="6731" y="30175"/>
                  </a:lnTo>
                  <a:lnTo>
                    <a:pt x="20535" y="4381"/>
                  </a:lnTo>
                  <a:lnTo>
                    <a:pt x="1136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16">
              <a:extLst>
                <a:ext uri="{FF2B5EF4-FFF2-40B4-BE49-F238E27FC236}">
                  <a16:creationId xmlns:a16="http://schemas.microsoft.com/office/drawing/2014/main" id="{A0B00D6C-52DC-49BD-A33D-8A679057B30E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2150851" y="3712108"/>
              <a:ext cx="1367790" cy="103098"/>
            </a:xfrm>
            <a:prstGeom prst="rect">
              <a:avLst/>
            </a:prstGeom>
          </p:spPr>
        </p:pic>
        <p:pic>
          <p:nvPicPr>
            <p:cNvPr id="125" name="object 117">
              <a:extLst>
                <a:ext uri="{FF2B5EF4-FFF2-40B4-BE49-F238E27FC236}">
                  <a16:creationId xmlns:a16="http://schemas.microsoft.com/office/drawing/2014/main" id="{BC021CCD-767A-4C9E-BF5E-83C50BDC2495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3641197" y="3713924"/>
              <a:ext cx="64770" cy="74180"/>
            </a:xfrm>
            <a:prstGeom prst="rect">
              <a:avLst/>
            </a:prstGeom>
          </p:spPr>
        </p:pic>
        <p:sp>
          <p:nvSpPr>
            <p:cNvPr id="126" name="object 118">
              <a:extLst>
                <a:ext uri="{FF2B5EF4-FFF2-40B4-BE49-F238E27FC236}">
                  <a16:creationId xmlns:a16="http://schemas.microsoft.com/office/drawing/2014/main" id="{3B306F0B-5198-450F-B20C-2D43AFE58FF3}"/>
                </a:ext>
              </a:extLst>
            </p:cNvPr>
            <p:cNvSpPr/>
            <p:nvPr/>
          </p:nvSpPr>
          <p:spPr>
            <a:xfrm>
              <a:off x="13828522" y="3713924"/>
              <a:ext cx="62230" cy="74295"/>
            </a:xfrm>
            <a:custGeom>
              <a:avLst/>
              <a:gdLst/>
              <a:ahLst/>
              <a:cxnLst/>
              <a:rect l="l" t="t" r="r" b="b"/>
              <a:pathLst>
                <a:path w="62230" h="74295">
                  <a:moveTo>
                    <a:pt x="62230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525" y="74180"/>
                  </a:lnTo>
                  <a:lnTo>
                    <a:pt x="9525" y="8940"/>
                  </a:lnTo>
                  <a:lnTo>
                    <a:pt x="52832" y="8940"/>
                  </a:lnTo>
                  <a:lnTo>
                    <a:pt x="52832" y="74180"/>
                  </a:lnTo>
                  <a:lnTo>
                    <a:pt x="62230" y="74180"/>
                  </a:lnTo>
                  <a:lnTo>
                    <a:pt x="6223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19">
              <a:extLst>
                <a:ext uri="{FF2B5EF4-FFF2-40B4-BE49-F238E27FC236}">
                  <a16:creationId xmlns:a16="http://schemas.microsoft.com/office/drawing/2014/main" id="{448BA85A-A250-4BBE-82D3-C748805AADAD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3928471" y="3712108"/>
              <a:ext cx="77596" cy="77812"/>
            </a:xfrm>
            <a:prstGeom prst="rect">
              <a:avLst/>
            </a:prstGeom>
          </p:spPr>
        </p:pic>
        <p:sp>
          <p:nvSpPr>
            <p:cNvPr id="128" name="object 120">
              <a:extLst>
                <a:ext uri="{FF2B5EF4-FFF2-40B4-BE49-F238E27FC236}">
                  <a16:creationId xmlns:a16="http://schemas.microsoft.com/office/drawing/2014/main" id="{6EDDFC30-B662-4305-82EC-D6CC967B3415}"/>
                </a:ext>
              </a:extLst>
            </p:cNvPr>
            <p:cNvSpPr/>
            <p:nvPr/>
          </p:nvSpPr>
          <p:spPr>
            <a:xfrm>
              <a:off x="14043660" y="3713924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4" h="74295">
                  <a:moveTo>
                    <a:pt x="29336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21590" y="74180"/>
                  </a:lnTo>
                  <a:lnTo>
                    <a:pt x="33424" y="72897"/>
                  </a:lnTo>
                  <a:lnTo>
                    <a:pt x="41878" y="69049"/>
                  </a:lnTo>
                  <a:lnTo>
                    <a:pt x="44229" y="66078"/>
                  </a:lnTo>
                  <a:lnTo>
                    <a:pt x="9525" y="66078"/>
                  </a:lnTo>
                  <a:lnTo>
                    <a:pt x="9525" y="40093"/>
                  </a:lnTo>
                  <a:lnTo>
                    <a:pt x="45842" y="40093"/>
                  </a:lnTo>
                  <a:lnTo>
                    <a:pt x="43815" y="37325"/>
                  </a:lnTo>
                  <a:lnTo>
                    <a:pt x="34163" y="33909"/>
                  </a:lnTo>
                  <a:lnTo>
                    <a:pt x="40610" y="31292"/>
                  </a:lnTo>
                  <a:lnTo>
                    <a:pt x="9525" y="31292"/>
                  </a:lnTo>
                  <a:lnTo>
                    <a:pt x="9525" y="8242"/>
                  </a:lnTo>
                  <a:lnTo>
                    <a:pt x="41287" y="8242"/>
                  </a:lnTo>
                  <a:lnTo>
                    <a:pt x="35178" y="1866"/>
                  </a:lnTo>
                  <a:lnTo>
                    <a:pt x="29336" y="0"/>
                  </a:lnTo>
                  <a:close/>
                </a:path>
                <a:path w="48894" h="74295">
                  <a:moveTo>
                    <a:pt x="45842" y="40093"/>
                  </a:moveTo>
                  <a:lnTo>
                    <a:pt x="27940" y="40093"/>
                  </a:lnTo>
                  <a:lnTo>
                    <a:pt x="31242" y="41313"/>
                  </a:lnTo>
                  <a:lnTo>
                    <a:pt x="33909" y="43713"/>
                  </a:lnTo>
                  <a:lnTo>
                    <a:pt x="36449" y="46126"/>
                  </a:lnTo>
                  <a:lnTo>
                    <a:pt x="37719" y="49339"/>
                  </a:lnTo>
                  <a:lnTo>
                    <a:pt x="37719" y="56540"/>
                  </a:lnTo>
                  <a:lnTo>
                    <a:pt x="36957" y="59118"/>
                  </a:lnTo>
                  <a:lnTo>
                    <a:pt x="35432" y="61175"/>
                  </a:lnTo>
                  <a:lnTo>
                    <a:pt x="34036" y="63220"/>
                  </a:lnTo>
                  <a:lnTo>
                    <a:pt x="32257" y="64541"/>
                  </a:lnTo>
                  <a:lnTo>
                    <a:pt x="30099" y="65150"/>
                  </a:lnTo>
                  <a:lnTo>
                    <a:pt x="28067" y="65773"/>
                  </a:lnTo>
                  <a:lnTo>
                    <a:pt x="24638" y="66078"/>
                  </a:lnTo>
                  <a:lnTo>
                    <a:pt x="44229" y="66078"/>
                  </a:lnTo>
                  <a:lnTo>
                    <a:pt x="46950" y="62639"/>
                  </a:lnTo>
                  <a:lnTo>
                    <a:pt x="48641" y="53670"/>
                  </a:lnTo>
                  <a:lnTo>
                    <a:pt x="48641" y="43916"/>
                  </a:lnTo>
                  <a:lnTo>
                    <a:pt x="45842" y="40093"/>
                  </a:lnTo>
                  <a:close/>
                </a:path>
                <a:path w="48894" h="74295">
                  <a:moveTo>
                    <a:pt x="41287" y="8242"/>
                  </a:moveTo>
                  <a:lnTo>
                    <a:pt x="21209" y="8242"/>
                  </a:lnTo>
                  <a:lnTo>
                    <a:pt x="24892" y="8432"/>
                  </a:lnTo>
                  <a:lnTo>
                    <a:pt x="26670" y="8775"/>
                  </a:lnTo>
                  <a:lnTo>
                    <a:pt x="28321" y="9156"/>
                  </a:lnTo>
                  <a:lnTo>
                    <a:pt x="30099" y="10363"/>
                  </a:lnTo>
                  <a:lnTo>
                    <a:pt x="31623" y="12458"/>
                  </a:lnTo>
                  <a:lnTo>
                    <a:pt x="33274" y="14528"/>
                  </a:lnTo>
                  <a:lnTo>
                    <a:pt x="34036" y="17094"/>
                  </a:lnTo>
                  <a:lnTo>
                    <a:pt x="34036" y="23126"/>
                  </a:lnTo>
                  <a:lnTo>
                    <a:pt x="21336" y="31292"/>
                  </a:lnTo>
                  <a:lnTo>
                    <a:pt x="40610" y="31292"/>
                  </a:lnTo>
                  <a:lnTo>
                    <a:pt x="40767" y="31229"/>
                  </a:lnTo>
                  <a:lnTo>
                    <a:pt x="44069" y="26149"/>
                  </a:lnTo>
                  <a:lnTo>
                    <a:pt x="44069" y="13652"/>
                  </a:lnTo>
                  <a:lnTo>
                    <a:pt x="42291" y="9296"/>
                  </a:lnTo>
                  <a:lnTo>
                    <a:pt x="41287" y="82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1">
              <a:extLst>
                <a:ext uri="{FF2B5EF4-FFF2-40B4-BE49-F238E27FC236}">
                  <a16:creationId xmlns:a16="http://schemas.microsoft.com/office/drawing/2014/main" id="{3C345697-9214-4E44-B49F-845944018751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4129003" y="3713924"/>
              <a:ext cx="73405" cy="74180"/>
            </a:xfrm>
            <a:prstGeom prst="rect">
              <a:avLst/>
            </a:prstGeom>
          </p:spPr>
        </p:pic>
        <p:sp>
          <p:nvSpPr>
            <p:cNvPr id="130" name="object 122">
              <a:extLst>
                <a:ext uri="{FF2B5EF4-FFF2-40B4-BE49-F238E27FC236}">
                  <a16:creationId xmlns:a16="http://schemas.microsoft.com/office/drawing/2014/main" id="{E1DAD001-E4C6-4E51-A91E-F42F8D3BEAF3}"/>
                </a:ext>
              </a:extLst>
            </p:cNvPr>
            <p:cNvSpPr/>
            <p:nvPr/>
          </p:nvSpPr>
          <p:spPr>
            <a:xfrm>
              <a:off x="14242796" y="3714444"/>
              <a:ext cx="111125" cy="73660"/>
            </a:xfrm>
            <a:custGeom>
              <a:avLst/>
              <a:gdLst/>
              <a:ahLst/>
              <a:cxnLst/>
              <a:rect l="l" t="t" r="r" b="b"/>
              <a:pathLst>
                <a:path w="111125" h="73660">
                  <a:moveTo>
                    <a:pt x="110871" y="0"/>
                  </a:moveTo>
                  <a:lnTo>
                    <a:pt x="101092" y="0"/>
                  </a:lnTo>
                  <a:lnTo>
                    <a:pt x="101092" y="64770"/>
                  </a:lnTo>
                  <a:lnTo>
                    <a:pt x="60325" y="64770"/>
                  </a:lnTo>
                  <a:lnTo>
                    <a:pt x="60325" y="0"/>
                  </a:lnTo>
                  <a:lnTo>
                    <a:pt x="50546" y="0"/>
                  </a:lnTo>
                  <a:lnTo>
                    <a:pt x="50546" y="64770"/>
                  </a:lnTo>
                  <a:lnTo>
                    <a:pt x="9525" y="64770"/>
                  </a:lnTo>
                  <a:lnTo>
                    <a:pt x="9525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73660"/>
                  </a:lnTo>
                  <a:lnTo>
                    <a:pt x="110871" y="73660"/>
                  </a:lnTo>
                  <a:lnTo>
                    <a:pt x="110871" y="64770"/>
                  </a:lnTo>
                  <a:lnTo>
                    <a:pt x="11087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23">
              <a:extLst>
                <a:ext uri="{FF2B5EF4-FFF2-40B4-BE49-F238E27FC236}">
                  <a16:creationId xmlns:a16="http://schemas.microsoft.com/office/drawing/2014/main" id="{55462654-ED5C-4C61-B02B-8B2179C321CC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4391386" y="3712108"/>
              <a:ext cx="76834" cy="77812"/>
            </a:xfrm>
            <a:prstGeom prst="rect">
              <a:avLst/>
            </a:prstGeom>
          </p:spPr>
        </p:pic>
        <p:sp>
          <p:nvSpPr>
            <p:cNvPr id="132" name="object 124">
              <a:extLst>
                <a:ext uri="{FF2B5EF4-FFF2-40B4-BE49-F238E27FC236}">
                  <a16:creationId xmlns:a16="http://schemas.microsoft.com/office/drawing/2014/main" id="{27D0756B-E306-4AFA-8EF5-1A211E68BDC6}"/>
                </a:ext>
              </a:extLst>
            </p:cNvPr>
            <p:cNvSpPr/>
            <p:nvPr/>
          </p:nvSpPr>
          <p:spPr>
            <a:xfrm>
              <a:off x="14505812" y="3713924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5">
                  <a:moveTo>
                    <a:pt x="62356" y="0"/>
                  </a:moveTo>
                  <a:lnTo>
                    <a:pt x="52831" y="0"/>
                  </a:lnTo>
                  <a:lnTo>
                    <a:pt x="52831" y="29476"/>
                  </a:lnTo>
                  <a:lnTo>
                    <a:pt x="9525" y="29476"/>
                  </a:lnTo>
                  <a:lnTo>
                    <a:pt x="9525" y="0"/>
                  </a:lnTo>
                  <a:lnTo>
                    <a:pt x="0" y="0"/>
                  </a:lnTo>
                  <a:lnTo>
                    <a:pt x="0" y="74180"/>
                  </a:lnTo>
                  <a:lnTo>
                    <a:pt x="9525" y="74180"/>
                  </a:lnTo>
                  <a:lnTo>
                    <a:pt x="9525" y="38417"/>
                  </a:lnTo>
                  <a:lnTo>
                    <a:pt x="52831" y="38417"/>
                  </a:lnTo>
                  <a:lnTo>
                    <a:pt x="52831" y="74180"/>
                  </a:lnTo>
                  <a:lnTo>
                    <a:pt x="62356" y="74180"/>
                  </a:lnTo>
                  <a:lnTo>
                    <a:pt x="6235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25">
              <a:extLst>
                <a:ext uri="{FF2B5EF4-FFF2-40B4-BE49-F238E27FC236}">
                  <a16:creationId xmlns:a16="http://schemas.microsoft.com/office/drawing/2014/main" id="{1C9B8C0A-6E2F-4F2F-B373-90643476FEB3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4609445" y="3713924"/>
              <a:ext cx="64770" cy="74180"/>
            </a:xfrm>
            <a:prstGeom prst="rect">
              <a:avLst/>
            </a:prstGeom>
          </p:spPr>
        </p:pic>
        <p:sp>
          <p:nvSpPr>
            <p:cNvPr id="134" name="object 126">
              <a:extLst>
                <a:ext uri="{FF2B5EF4-FFF2-40B4-BE49-F238E27FC236}">
                  <a16:creationId xmlns:a16="http://schemas.microsoft.com/office/drawing/2014/main" id="{BAEC4BD6-C859-47B0-805C-3451D0AB60E3}"/>
                </a:ext>
              </a:extLst>
            </p:cNvPr>
            <p:cNvSpPr/>
            <p:nvPr/>
          </p:nvSpPr>
          <p:spPr>
            <a:xfrm>
              <a:off x="14708504" y="3713924"/>
              <a:ext cx="48260" cy="74295"/>
            </a:xfrm>
            <a:custGeom>
              <a:avLst/>
              <a:gdLst/>
              <a:ahLst/>
              <a:cxnLst/>
              <a:rect l="l" t="t" r="r" b="b"/>
              <a:pathLst>
                <a:path w="48259" h="74295">
                  <a:moveTo>
                    <a:pt x="48005" y="0"/>
                  </a:moveTo>
                  <a:lnTo>
                    <a:pt x="18923" y="0"/>
                  </a:lnTo>
                  <a:lnTo>
                    <a:pt x="13715" y="1790"/>
                  </a:lnTo>
                  <a:lnTo>
                    <a:pt x="9651" y="5410"/>
                  </a:lnTo>
                  <a:lnTo>
                    <a:pt x="5714" y="8991"/>
                  </a:lnTo>
                  <a:lnTo>
                    <a:pt x="3682" y="14084"/>
                  </a:lnTo>
                  <a:lnTo>
                    <a:pt x="3682" y="25869"/>
                  </a:lnTo>
                  <a:lnTo>
                    <a:pt x="5460" y="30276"/>
                  </a:lnTo>
                  <a:lnTo>
                    <a:pt x="12318" y="37325"/>
                  </a:lnTo>
                  <a:lnTo>
                    <a:pt x="16890" y="39446"/>
                  </a:lnTo>
                  <a:lnTo>
                    <a:pt x="22478" y="40119"/>
                  </a:lnTo>
                  <a:lnTo>
                    <a:pt x="0" y="74180"/>
                  </a:lnTo>
                  <a:lnTo>
                    <a:pt x="10413" y="74180"/>
                  </a:lnTo>
                  <a:lnTo>
                    <a:pt x="31623" y="41071"/>
                  </a:lnTo>
                  <a:lnTo>
                    <a:pt x="48005" y="41071"/>
                  </a:lnTo>
                  <a:lnTo>
                    <a:pt x="48005" y="32829"/>
                  </a:lnTo>
                  <a:lnTo>
                    <a:pt x="26415" y="32829"/>
                  </a:lnTo>
                  <a:lnTo>
                    <a:pt x="22605" y="32600"/>
                  </a:lnTo>
                  <a:lnTo>
                    <a:pt x="18668" y="31699"/>
                  </a:lnTo>
                  <a:lnTo>
                    <a:pt x="16890" y="30480"/>
                  </a:lnTo>
                  <a:lnTo>
                    <a:pt x="15366" y="28498"/>
                  </a:lnTo>
                  <a:lnTo>
                    <a:pt x="13715" y="26530"/>
                  </a:lnTo>
                  <a:lnTo>
                    <a:pt x="12953" y="24028"/>
                  </a:lnTo>
                  <a:lnTo>
                    <a:pt x="12953" y="17818"/>
                  </a:lnTo>
                  <a:lnTo>
                    <a:pt x="19811" y="9410"/>
                  </a:lnTo>
                  <a:lnTo>
                    <a:pt x="21843" y="8648"/>
                  </a:lnTo>
                  <a:lnTo>
                    <a:pt x="26034" y="8242"/>
                  </a:lnTo>
                  <a:lnTo>
                    <a:pt x="48005" y="8242"/>
                  </a:lnTo>
                  <a:lnTo>
                    <a:pt x="48005" y="0"/>
                  </a:lnTo>
                  <a:close/>
                </a:path>
                <a:path w="48259" h="74295">
                  <a:moveTo>
                    <a:pt x="48005" y="41071"/>
                  </a:moveTo>
                  <a:lnTo>
                    <a:pt x="38480" y="41071"/>
                  </a:lnTo>
                  <a:lnTo>
                    <a:pt x="38480" y="74180"/>
                  </a:lnTo>
                  <a:lnTo>
                    <a:pt x="48005" y="74180"/>
                  </a:lnTo>
                  <a:lnTo>
                    <a:pt x="48005" y="41071"/>
                  </a:lnTo>
                  <a:close/>
                </a:path>
                <a:path w="48259" h="74295">
                  <a:moveTo>
                    <a:pt x="48005" y="8242"/>
                  </a:moveTo>
                  <a:lnTo>
                    <a:pt x="38480" y="8242"/>
                  </a:lnTo>
                  <a:lnTo>
                    <a:pt x="38480" y="32829"/>
                  </a:lnTo>
                  <a:lnTo>
                    <a:pt x="48005" y="32829"/>
                  </a:lnTo>
                  <a:lnTo>
                    <a:pt x="48005" y="82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27">
              <a:extLst>
                <a:ext uri="{FF2B5EF4-FFF2-40B4-BE49-F238E27FC236}">
                  <a16:creationId xmlns:a16="http://schemas.microsoft.com/office/drawing/2014/main" id="{4071E77F-FCBC-415C-9C12-AF57EE6C5DB3}"/>
                </a:ext>
              </a:extLst>
            </p:cNvPr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1042446" y="3878503"/>
              <a:ext cx="1569288" cy="129921"/>
            </a:xfrm>
            <a:prstGeom prst="rect">
              <a:avLst/>
            </a:prstGeom>
          </p:spPr>
        </p:pic>
        <p:sp>
          <p:nvSpPr>
            <p:cNvPr id="136" name="object 128">
              <a:extLst>
                <a:ext uri="{FF2B5EF4-FFF2-40B4-BE49-F238E27FC236}">
                  <a16:creationId xmlns:a16="http://schemas.microsoft.com/office/drawing/2014/main" id="{D7EA2721-4844-4CCF-9C01-A503C7940365}"/>
                </a:ext>
              </a:extLst>
            </p:cNvPr>
            <p:cNvSpPr/>
            <p:nvPr/>
          </p:nvSpPr>
          <p:spPr>
            <a:xfrm>
              <a:off x="11331981" y="3966235"/>
              <a:ext cx="2052955" cy="235585"/>
            </a:xfrm>
            <a:custGeom>
              <a:avLst/>
              <a:gdLst/>
              <a:ahLst/>
              <a:cxnLst/>
              <a:rect l="l" t="t" r="r" b="b"/>
              <a:pathLst>
                <a:path w="2052955" h="235585">
                  <a:moveTo>
                    <a:pt x="67691" y="208305"/>
                  </a:moveTo>
                  <a:lnTo>
                    <a:pt x="15582" y="152984"/>
                  </a:lnTo>
                  <a:lnTo>
                    <a:pt x="63919" y="108000"/>
                  </a:lnTo>
                  <a:lnTo>
                    <a:pt x="50406" y="108000"/>
                  </a:lnTo>
                  <a:lnTo>
                    <a:pt x="10198" y="145630"/>
                  </a:lnTo>
                  <a:lnTo>
                    <a:pt x="10198" y="108000"/>
                  </a:lnTo>
                  <a:lnTo>
                    <a:pt x="0" y="108000"/>
                  </a:lnTo>
                  <a:lnTo>
                    <a:pt x="0" y="208305"/>
                  </a:lnTo>
                  <a:lnTo>
                    <a:pt x="10198" y="208305"/>
                  </a:lnTo>
                  <a:lnTo>
                    <a:pt x="10198" y="161455"/>
                  </a:lnTo>
                  <a:lnTo>
                    <a:pt x="54305" y="208305"/>
                  </a:lnTo>
                  <a:lnTo>
                    <a:pt x="67691" y="208305"/>
                  </a:lnTo>
                  <a:close/>
                </a:path>
                <a:path w="2052955" h="235585">
                  <a:moveTo>
                    <a:pt x="154914" y="171424"/>
                  </a:moveTo>
                  <a:lnTo>
                    <a:pt x="154266" y="163969"/>
                  </a:lnTo>
                  <a:lnTo>
                    <a:pt x="152336" y="157022"/>
                  </a:lnTo>
                  <a:lnTo>
                    <a:pt x="149123" y="150596"/>
                  </a:lnTo>
                  <a:lnTo>
                    <a:pt x="145122" y="145338"/>
                  </a:lnTo>
                  <a:lnTo>
                    <a:pt x="145122" y="163347"/>
                  </a:lnTo>
                  <a:lnTo>
                    <a:pt x="145122" y="176961"/>
                  </a:lnTo>
                  <a:lnTo>
                    <a:pt x="121424" y="201041"/>
                  </a:lnTo>
                  <a:lnTo>
                    <a:pt x="110858" y="201041"/>
                  </a:lnTo>
                  <a:lnTo>
                    <a:pt x="87160" y="176961"/>
                  </a:lnTo>
                  <a:lnTo>
                    <a:pt x="87160" y="163347"/>
                  </a:lnTo>
                  <a:lnTo>
                    <a:pt x="89992" y="156260"/>
                  </a:lnTo>
                  <a:lnTo>
                    <a:pt x="101409" y="144576"/>
                  </a:lnTo>
                  <a:lnTo>
                    <a:pt x="108204" y="141668"/>
                  </a:lnTo>
                  <a:lnTo>
                    <a:pt x="124040" y="141668"/>
                  </a:lnTo>
                  <a:lnTo>
                    <a:pt x="130835" y="144576"/>
                  </a:lnTo>
                  <a:lnTo>
                    <a:pt x="142265" y="156260"/>
                  </a:lnTo>
                  <a:lnTo>
                    <a:pt x="145122" y="163347"/>
                  </a:lnTo>
                  <a:lnTo>
                    <a:pt x="145122" y="145338"/>
                  </a:lnTo>
                  <a:lnTo>
                    <a:pt x="116192" y="132308"/>
                  </a:lnTo>
                  <a:lnTo>
                    <a:pt x="107924" y="133096"/>
                  </a:lnTo>
                  <a:lnTo>
                    <a:pt x="78003" y="163995"/>
                  </a:lnTo>
                  <a:lnTo>
                    <a:pt x="77368" y="171424"/>
                  </a:lnTo>
                  <a:lnTo>
                    <a:pt x="78041" y="178943"/>
                  </a:lnTo>
                  <a:lnTo>
                    <a:pt x="108013" y="209397"/>
                  </a:lnTo>
                  <a:lnTo>
                    <a:pt x="116192" y="210121"/>
                  </a:lnTo>
                  <a:lnTo>
                    <a:pt x="124307" y="209397"/>
                  </a:lnTo>
                  <a:lnTo>
                    <a:pt x="131660" y="207225"/>
                  </a:lnTo>
                  <a:lnTo>
                    <a:pt x="138252" y="203606"/>
                  </a:lnTo>
                  <a:lnTo>
                    <a:pt x="141173" y="201041"/>
                  </a:lnTo>
                  <a:lnTo>
                    <a:pt x="144056" y="198526"/>
                  </a:lnTo>
                  <a:lnTo>
                    <a:pt x="148805" y="192493"/>
                  </a:lnTo>
                  <a:lnTo>
                    <a:pt x="152196" y="185953"/>
                  </a:lnTo>
                  <a:lnTo>
                    <a:pt x="154228" y="178943"/>
                  </a:lnTo>
                  <a:lnTo>
                    <a:pt x="154914" y="171424"/>
                  </a:lnTo>
                  <a:close/>
                </a:path>
                <a:path w="2052955" h="235585">
                  <a:moveTo>
                    <a:pt x="235394" y="208305"/>
                  </a:moveTo>
                  <a:lnTo>
                    <a:pt x="201053" y="134124"/>
                  </a:lnTo>
                  <a:lnTo>
                    <a:pt x="199351" y="134124"/>
                  </a:lnTo>
                  <a:lnTo>
                    <a:pt x="165481" y="208305"/>
                  </a:lnTo>
                  <a:lnTo>
                    <a:pt x="175704" y="208305"/>
                  </a:lnTo>
                  <a:lnTo>
                    <a:pt x="200355" y="154216"/>
                  </a:lnTo>
                  <a:lnTo>
                    <a:pt x="225412" y="208305"/>
                  </a:lnTo>
                  <a:lnTo>
                    <a:pt x="235394" y="208305"/>
                  </a:lnTo>
                  <a:close/>
                </a:path>
                <a:path w="2052955" h="235585">
                  <a:moveTo>
                    <a:pt x="312813" y="208305"/>
                  </a:moveTo>
                  <a:lnTo>
                    <a:pt x="278472" y="134124"/>
                  </a:lnTo>
                  <a:lnTo>
                    <a:pt x="276771" y="134124"/>
                  </a:lnTo>
                  <a:lnTo>
                    <a:pt x="242887" y="208305"/>
                  </a:lnTo>
                  <a:lnTo>
                    <a:pt x="253123" y="208305"/>
                  </a:lnTo>
                  <a:lnTo>
                    <a:pt x="277774" y="154216"/>
                  </a:lnTo>
                  <a:lnTo>
                    <a:pt x="302831" y="208305"/>
                  </a:lnTo>
                  <a:lnTo>
                    <a:pt x="312813" y="208305"/>
                  </a:lnTo>
                  <a:close/>
                </a:path>
                <a:path w="2052955" h="235585">
                  <a:moveTo>
                    <a:pt x="400519" y="171983"/>
                  </a:moveTo>
                  <a:lnTo>
                    <a:pt x="399948" y="164706"/>
                  </a:lnTo>
                  <a:lnTo>
                    <a:pt x="399719" y="163741"/>
                  </a:lnTo>
                  <a:lnTo>
                    <a:pt x="398386" y="158064"/>
                  </a:lnTo>
                  <a:lnTo>
                    <a:pt x="395820" y="152031"/>
                  </a:lnTo>
                  <a:lnTo>
                    <a:pt x="392303" y="146672"/>
                  </a:lnTo>
                  <a:lnTo>
                    <a:pt x="390042" y="144373"/>
                  </a:lnTo>
                  <a:lnTo>
                    <a:pt x="390042" y="163741"/>
                  </a:lnTo>
                  <a:lnTo>
                    <a:pt x="334429" y="163741"/>
                  </a:lnTo>
                  <a:lnTo>
                    <a:pt x="336410" y="156921"/>
                  </a:lnTo>
                  <a:lnTo>
                    <a:pt x="339293" y="151815"/>
                  </a:lnTo>
                  <a:lnTo>
                    <a:pt x="348411" y="143713"/>
                  </a:lnTo>
                  <a:lnTo>
                    <a:pt x="354698" y="141389"/>
                  </a:lnTo>
                  <a:lnTo>
                    <a:pt x="366458" y="141389"/>
                  </a:lnTo>
                  <a:lnTo>
                    <a:pt x="390042" y="163741"/>
                  </a:lnTo>
                  <a:lnTo>
                    <a:pt x="390042" y="144373"/>
                  </a:lnTo>
                  <a:lnTo>
                    <a:pt x="361899" y="132308"/>
                  </a:lnTo>
                  <a:lnTo>
                    <a:pt x="353123" y="133197"/>
                  </a:lnTo>
                  <a:lnTo>
                    <a:pt x="324231" y="164579"/>
                  </a:lnTo>
                  <a:lnTo>
                    <a:pt x="323684" y="171424"/>
                  </a:lnTo>
                  <a:lnTo>
                    <a:pt x="324319" y="178714"/>
                  </a:lnTo>
                  <a:lnTo>
                    <a:pt x="353809" y="209384"/>
                  </a:lnTo>
                  <a:lnTo>
                    <a:pt x="362432" y="210121"/>
                  </a:lnTo>
                  <a:lnTo>
                    <a:pt x="367906" y="210121"/>
                  </a:lnTo>
                  <a:lnTo>
                    <a:pt x="372795" y="209308"/>
                  </a:lnTo>
                  <a:lnTo>
                    <a:pt x="381482" y="206006"/>
                  </a:lnTo>
                  <a:lnTo>
                    <a:pt x="385368" y="203581"/>
                  </a:lnTo>
                  <a:lnTo>
                    <a:pt x="387845" y="201320"/>
                  </a:lnTo>
                  <a:lnTo>
                    <a:pt x="392303" y="197269"/>
                  </a:lnTo>
                  <a:lnTo>
                    <a:pt x="395351" y="193103"/>
                  </a:lnTo>
                  <a:lnTo>
                    <a:pt x="398005" y="187947"/>
                  </a:lnTo>
                  <a:lnTo>
                    <a:pt x="389953" y="183718"/>
                  </a:lnTo>
                  <a:lnTo>
                    <a:pt x="387045" y="188531"/>
                  </a:lnTo>
                  <a:lnTo>
                    <a:pt x="384314" y="192011"/>
                  </a:lnTo>
                  <a:lnTo>
                    <a:pt x="379285" y="196342"/>
                  </a:lnTo>
                  <a:lnTo>
                    <a:pt x="376237" y="198056"/>
                  </a:lnTo>
                  <a:lnTo>
                    <a:pt x="369074" y="200672"/>
                  </a:lnTo>
                  <a:lnTo>
                    <a:pt x="365366" y="201320"/>
                  </a:lnTo>
                  <a:lnTo>
                    <a:pt x="353720" y="201320"/>
                  </a:lnTo>
                  <a:lnTo>
                    <a:pt x="347116" y="198577"/>
                  </a:lnTo>
                  <a:lnTo>
                    <a:pt x="336423" y="187604"/>
                  </a:lnTo>
                  <a:lnTo>
                    <a:pt x="333654" y="180568"/>
                  </a:lnTo>
                  <a:lnTo>
                    <a:pt x="333463" y="171983"/>
                  </a:lnTo>
                  <a:lnTo>
                    <a:pt x="400519" y="171983"/>
                  </a:lnTo>
                  <a:close/>
                </a:path>
                <a:path w="2052955" h="235585">
                  <a:moveTo>
                    <a:pt x="489775" y="200202"/>
                  </a:moveTo>
                  <a:lnTo>
                    <a:pt x="480872" y="200202"/>
                  </a:lnTo>
                  <a:lnTo>
                    <a:pt x="470560" y="176276"/>
                  </a:lnTo>
                  <a:lnTo>
                    <a:pt x="470560" y="200202"/>
                  </a:lnTo>
                  <a:lnTo>
                    <a:pt x="428040" y="200202"/>
                  </a:lnTo>
                  <a:lnTo>
                    <a:pt x="449745" y="149047"/>
                  </a:lnTo>
                  <a:lnTo>
                    <a:pt x="470560" y="200202"/>
                  </a:lnTo>
                  <a:lnTo>
                    <a:pt x="470560" y="176276"/>
                  </a:lnTo>
                  <a:lnTo>
                    <a:pt x="458825" y="149047"/>
                  </a:lnTo>
                  <a:lnTo>
                    <a:pt x="452399" y="134124"/>
                  </a:lnTo>
                  <a:lnTo>
                    <a:pt x="447421" y="134124"/>
                  </a:lnTo>
                  <a:lnTo>
                    <a:pt x="418782" y="200202"/>
                  </a:lnTo>
                  <a:lnTo>
                    <a:pt x="409727" y="200202"/>
                  </a:lnTo>
                  <a:lnTo>
                    <a:pt x="409727" y="218224"/>
                  </a:lnTo>
                  <a:lnTo>
                    <a:pt x="419227" y="218224"/>
                  </a:lnTo>
                  <a:lnTo>
                    <a:pt x="419227" y="208305"/>
                  </a:lnTo>
                  <a:lnTo>
                    <a:pt x="480555" y="208305"/>
                  </a:lnTo>
                  <a:lnTo>
                    <a:pt x="480555" y="217805"/>
                  </a:lnTo>
                  <a:lnTo>
                    <a:pt x="489775" y="217805"/>
                  </a:lnTo>
                  <a:lnTo>
                    <a:pt x="489775" y="208305"/>
                  </a:lnTo>
                  <a:lnTo>
                    <a:pt x="489775" y="200202"/>
                  </a:lnTo>
                  <a:close/>
                </a:path>
                <a:path w="2052955" h="235585">
                  <a:moveTo>
                    <a:pt x="600036" y="208305"/>
                  </a:moveTo>
                  <a:lnTo>
                    <a:pt x="562444" y="167068"/>
                  </a:lnTo>
                  <a:lnTo>
                    <a:pt x="597382" y="134124"/>
                  </a:lnTo>
                  <a:lnTo>
                    <a:pt x="585724" y="134124"/>
                  </a:lnTo>
                  <a:lnTo>
                    <a:pt x="550265" y="166814"/>
                  </a:lnTo>
                  <a:lnTo>
                    <a:pt x="550265" y="134124"/>
                  </a:lnTo>
                  <a:lnTo>
                    <a:pt x="540766" y="134124"/>
                  </a:lnTo>
                  <a:lnTo>
                    <a:pt x="540766" y="166725"/>
                  </a:lnTo>
                  <a:lnTo>
                    <a:pt x="505739" y="134124"/>
                  </a:lnTo>
                  <a:lnTo>
                    <a:pt x="494080" y="134124"/>
                  </a:lnTo>
                  <a:lnTo>
                    <a:pt x="528510" y="167144"/>
                  </a:lnTo>
                  <a:lnTo>
                    <a:pt x="491261" y="208305"/>
                  </a:lnTo>
                  <a:lnTo>
                    <a:pt x="503491" y="208305"/>
                  </a:lnTo>
                  <a:lnTo>
                    <a:pt x="535457" y="172453"/>
                  </a:lnTo>
                  <a:lnTo>
                    <a:pt x="540766" y="177012"/>
                  </a:lnTo>
                  <a:lnTo>
                    <a:pt x="540766" y="208305"/>
                  </a:lnTo>
                  <a:lnTo>
                    <a:pt x="550265" y="208305"/>
                  </a:lnTo>
                  <a:lnTo>
                    <a:pt x="550265" y="177012"/>
                  </a:lnTo>
                  <a:lnTo>
                    <a:pt x="555713" y="172453"/>
                  </a:lnTo>
                  <a:lnTo>
                    <a:pt x="587768" y="208305"/>
                  </a:lnTo>
                  <a:lnTo>
                    <a:pt x="600036" y="208305"/>
                  </a:lnTo>
                  <a:close/>
                </a:path>
                <a:path w="2052955" h="235585">
                  <a:moveTo>
                    <a:pt x="628777" y="194246"/>
                  </a:moveTo>
                  <a:lnTo>
                    <a:pt x="619594" y="189865"/>
                  </a:lnTo>
                  <a:lnTo>
                    <a:pt x="608241" y="217170"/>
                  </a:lnTo>
                  <a:lnTo>
                    <a:pt x="614972" y="220040"/>
                  </a:lnTo>
                  <a:lnTo>
                    <a:pt x="628777" y="194246"/>
                  </a:lnTo>
                  <a:close/>
                </a:path>
                <a:path w="2052955" h="235585">
                  <a:moveTo>
                    <a:pt x="767524" y="178041"/>
                  </a:moveTo>
                  <a:lnTo>
                    <a:pt x="764717" y="174218"/>
                  </a:lnTo>
                  <a:lnTo>
                    <a:pt x="762698" y="171450"/>
                  </a:lnTo>
                  <a:lnTo>
                    <a:pt x="756627" y="169291"/>
                  </a:lnTo>
                  <a:lnTo>
                    <a:pt x="756627" y="183464"/>
                  </a:lnTo>
                  <a:lnTo>
                    <a:pt x="756627" y="190652"/>
                  </a:lnTo>
                  <a:lnTo>
                    <a:pt x="755878" y="193243"/>
                  </a:lnTo>
                  <a:lnTo>
                    <a:pt x="752919" y="197345"/>
                  </a:lnTo>
                  <a:lnTo>
                    <a:pt x="751128" y="198666"/>
                  </a:lnTo>
                  <a:lnTo>
                    <a:pt x="746988" y="199898"/>
                  </a:lnTo>
                  <a:lnTo>
                    <a:pt x="743521" y="200202"/>
                  </a:lnTo>
                  <a:lnTo>
                    <a:pt x="728408" y="200202"/>
                  </a:lnTo>
                  <a:lnTo>
                    <a:pt x="728408" y="174218"/>
                  </a:lnTo>
                  <a:lnTo>
                    <a:pt x="746836" y="174218"/>
                  </a:lnTo>
                  <a:lnTo>
                    <a:pt x="750214" y="175425"/>
                  </a:lnTo>
                  <a:lnTo>
                    <a:pt x="755345" y="180251"/>
                  </a:lnTo>
                  <a:lnTo>
                    <a:pt x="756627" y="183464"/>
                  </a:lnTo>
                  <a:lnTo>
                    <a:pt x="756627" y="169291"/>
                  </a:lnTo>
                  <a:lnTo>
                    <a:pt x="753059" y="168021"/>
                  </a:lnTo>
                  <a:lnTo>
                    <a:pt x="759523" y="165417"/>
                  </a:lnTo>
                  <a:lnTo>
                    <a:pt x="759714" y="165341"/>
                  </a:lnTo>
                  <a:lnTo>
                    <a:pt x="763054" y="160274"/>
                  </a:lnTo>
                  <a:lnTo>
                    <a:pt x="763054" y="147764"/>
                  </a:lnTo>
                  <a:lnTo>
                    <a:pt x="761263" y="143421"/>
                  </a:lnTo>
                  <a:lnTo>
                    <a:pt x="760247" y="142367"/>
                  </a:lnTo>
                  <a:lnTo>
                    <a:pt x="754113" y="135978"/>
                  </a:lnTo>
                  <a:lnTo>
                    <a:pt x="752995" y="135636"/>
                  </a:lnTo>
                  <a:lnTo>
                    <a:pt x="752995" y="151218"/>
                  </a:lnTo>
                  <a:lnTo>
                    <a:pt x="752995" y="157238"/>
                  </a:lnTo>
                  <a:lnTo>
                    <a:pt x="740333" y="165417"/>
                  </a:lnTo>
                  <a:lnTo>
                    <a:pt x="728408" y="165417"/>
                  </a:lnTo>
                  <a:lnTo>
                    <a:pt x="728408" y="142367"/>
                  </a:lnTo>
                  <a:lnTo>
                    <a:pt x="740143" y="142367"/>
                  </a:lnTo>
                  <a:lnTo>
                    <a:pt x="752995" y="151218"/>
                  </a:lnTo>
                  <a:lnTo>
                    <a:pt x="752995" y="135636"/>
                  </a:lnTo>
                  <a:lnTo>
                    <a:pt x="748271" y="134124"/>
                  </a:lnTo>
                  <a:lnTo>
                    <a:pt x="718908" y="134124"/>
                  </a:lnTo>
                  <a:lnTo>
                    <a:pt x="718908" y="208305"/>
                  </a:lnTo>
                  <a:lnTo>
                    <a:pt x="740486" y="208305"/>
                  </a:lnTo>
                  <a:lnTo>
                    <a:pt x="752309" y="207022"/>
                  </a:lnTo>
                  <a:lnTo>
                    <a:pt x="760755" y="203174"/>
                  </a:lnTo>
                  <a:lnTo>
                    <a:pt x="763104" y="200202"/>
                  </a:lnTo>
                  <a:lnTo>
                    <a:pt x="765822" y="196773"/>
                  </a:lnTo>
                  <a:lnTo>
                    <a:pt x="767524" y="187794"/>
                  </a:lnTo>
                  <a:lnTo>
                    <a:pt x="767524" y="178041"/>
                  </a:lnTo>
                  <a:close/>
                </a:path>
                <a:path w="2052955" h="235585">
                  <a:moveTo>
                    <a:pt x="916749" y="134124"/>
                  </a:moveTo>
                  <a:lnTo>
                    <a:pt x="854430" y="134124"/>
                  </a:lnTo>
                  <a:lnTo>
                    <a:pt x="854430" y="208305"/>
                  </a:lnTo>
                  <a:lnTo>
                    <a:pt x="863930" y="208305"/>
                  </a:lnTo>
                  <a:lnTo>
                    <a:pt x="863930" y="143065"/>
                  </a:lnTo>
                  <a:lnTo>
                    <a:pt x="907249" y="143065"/>
                  </a:lnTo>
                  <a:lnTo>
                    <a:pt x="907249" y="208305"/>
                  </a:lnTo>
                  <a:lnTo>
                    <a:pt x="916749" y="208305"/>
                  </a:lnTo>
                  <a:lnTo>
                    <a:pt x="916749" y="134124"/>
                  </a:lnTo>
                  <a:close/>
                </a:path>
                <a:path w="2052955" h="235585">
                  <a:moveTo>
                    <a:pt x="1011199" y="171983"/>
                  </a:moveTo>
                  <a:lnTo>
                    <a:pt x="1010627" y="164706"/>
                  </a:lnTo>
                  <a:lnTo>
                    <a:pt x="1010399" y="163741"/>
                  </a:lnTo>
                  <a:lnTo>
                    <a:pt x="1009065" y="158064"/>
                  </a:lnTo>
                  <a:lnTo>
                    <a:pt x="1006500" y="152031"/>
                  </a:lnTo>
                  <a:lnTo>
                    <a:pt x="1002982" y="146672"/>
                  </a:lnTo>
                  <a:lnTo>
                    <a:pt x="1000721" y="144373"/>
                  </a:lnTo>
                  <a:lnTo>
                    <a:pt x="1000721" y="163741"/>
                  </a:lnTo>
                  <a:lnTo>
                    <a:pt x="945095" y="163741"/>
                  </a:lnTo>
                  <a:lnTo>
                    <a:pt x="947077" y="156921"/>
                  </a:lnTo>
                  <a:lnTo>
                    <a:pt x="949972" y="151815"/>
                  </a:lnTo>
                  <a:lnTo>
                    <a:pt x="959091" y="143713"/>
                  </a:lnTo>
                  <a:lnTo>
                    <a:pt x="965377" y="141389"/>
                  </a:lnTo>
                  <a:lnTo>
                    <a:pt x="977138" y="141389"/>
                  </a:lnTo>
                  <a:lnTo>
                    <a:pt x="1000721" y="163741"/>
                  </a:lnTo>
                  <a:lnTo>
                    <a:pt x="1000721" y="144373"/>
                  </a:lnTo>
                  <a:lnTo>
                    <a:pt x="972578" y="132308"/>
                  </a:lnTo>
                  <a:lnTo>
                    <a:pt x="963803" y="133197"/>
                  </a:lnTo>
                  <a:lnTo>
                    <a:pt x="934910" y="164579"/>
                  </a:lnTo>
                  <a:lnTo>
                    <a:pt x="934364" y="171424"/>
                  </a:lnTo>
                  <a:lnTo>
                    <a:pt x="934999" y="178714"/>
                  </a:lnTo>
                  <a:lnTo>
                    <a:pt x="964488" y="209384"/>
                  </a:lnTo>
                  <a:lnTo>
                    <a:pt x="973112" y="210121"/>
                  </a:lnTo>
                  <a:lnTo>
                    <a:pt x="978585" y="210121"/>
                  </a:lnTo>
                  <a:lnTo>
                    <a:pt x="983475" y="209308"/>
                  </a:lnTo>
                  <a:lnTo>
                    <a:pt x="992162" y="206006"/>
                  </a:lnTo>
                  <a:lnTo>
                    <a:pt x="996048" y="203581"/>
                  </a:lnTo>
                  <a:lnTo>
                    <a:pt x="998524" y="201320"/>
                  </a:lnTo>
                  <a:lnTo>
                    <a:pt x="1002982" y="197269"/>
                  </a:lnTo>
                  <a:lnTo>
                    <a:pt x="1006030" y="193103"/>
                  </a:lnTo>
                  <a:lnTo>
                    <a:pt x="1008684" y="187947"/>
                  </a:lnTo>
                  <a:lnTo>
                    <a:pt x="1000633" y="183718"/>
                  </a:lnTo>
                  <a:lnTo>
                    <a:pt x="997724" y="188531"/>
                  </a:lnTo>
                  <a:lnTo>
                    <a:pt x="994994" y="192011"/>
                  </a:lnTo>
                  <a:lnTo>
                    <a:pt x="989965" y="196342"/>
                  </a:lnTo>
                  <a:lnTo>
                    <a:pt x="986917" y="198056"/>
                  </a:lnTo>
                  <a:lnTo>
                    <a:pt x="979754" y="200672"/>
                  </a:lnTo>
                  <a:lnTo>
                    <a:pt x="976045" y="201320"/>
                  </a:lnTo>
                  <a:lnTo>
                    <a:pt x="964399" y="201320"/>
                  </a:lnTo>
                  <a:lnTo>
                    <a:pt x="957795" y="198577"/>
                  </a:lnTo>
                  <a:lnTo>
                    <a:pt x="947102" y="187604"/>
                  </a:lnTo>
                  <a:lnTo>
                    <a:pt x="944333" y="180568"/>
                  </a:lnTo>
                  <a:lnTo>
                    <a:pt x="944143" y="171983"/>
                  </a:lnTo>
                  <a:lnTo>
                    <a:pt x="1011199" y="171983"/>
                  </a:lnTo>
                  <a:close/>
                </a:path>
                <a:path w="2052955" h="235585">
                  <a:moveTo>
                    <a:pt x="1106182" y="171005"/>
                  </a:moveTo>
                  <a:lnTo>
                    <a:pt x="1105471" y="163322"/>
                  </a:lnTo>
                  <a:lnTo>
                    <a:pt x="1103363" y="156197"/>
                  </a:lnTo>
                  <a:lnTo>
                    <a:pt x="1099845" y="149644"/>
                  </a:lnTo>
                  <a:lnTo>
                    <a:pt x="1096530" y="145630"/>
                  </a:lnTo>
                  <a:lnTo>
                    <a:pt x="1096530" y="166065"/>
                  </a:lnTo>
                  <a:lnTo>
                    <a:pt x="1096530" y="176530"/>
                  </a:lnTo>
                  <a:lnTo>
                    <a:pt x="1072413" y="201320"/>
                  </a:lnTo>
                  <a:lnTo>
                    <a:pt x="1062101" y="201320"/>
                  </a:lnTo>
                  <a:lnTo>
                    <a:pt x="1037869" y="177203"/>
                  </a:lnTo>
                  <a:lnTo>
                    <a:pt x="1037869" y="163042"/>
                  </a:lnTo>
                  <a:lnTo>
                    <a:pt x="1040676" y="155892"/>
                  </a:lnTo>
                  <a:lnTo>
                    <a:pt x="1048651" y="147764"/>
                  </a:lnTo>
                  <a:lnTo>
                    <a:pt x="1051966" y="144386"/>
                  </a:lnTo>
                  <a:lnTo>
                    <a:pt x="1058913" y="141528"/>
                  </a:lnTo>
                  <a:lnTo>
                    <a:pt x="1072464" y="141528"/>
                  </a:lnTo>
                  <a:lnTo>
                    <a:pt x="1096530" y="166065"/>
                  </a:lnTo>
                  <a:lnTo>
                    <a:pt x="1096530" y="145630"/>
                  </a:lnTo>
                  <a:lnTo>
                    <a:pt x="1067866" y="132308"/>
                  </a:lnTo>
                  <a:lnTo>
                    <a:pt x="1061821" y="132308"/>
                  </a:lnTo>
                  <a:lnTo>
                    <a:pt x="1056347" y="133591"/>
                  </a:lnTo>
                  <a:lnTo>
                    <a:pt x="1046518" y="138709"/>
                  </a:lnTo>
                  <a:lnTo>
                    <a:pt x="1042187" y="142570"/>
                  </a:lnTo>
                  <a:lnTo>
                    <a:pt x="1038415" y="147764"/>
                  </a:lnTo>
                  <a:lnTo>
                    <a:pt x="1038415" y="134124"/>
                  </a:lnTo>
                  <a:lnTo>
                    <a:pt x="1028915" y="134124"/>
                  </a:lnTo>
                  <a:lnTo>
                    <a:pt x="1028915" y="235407"/>
                  </a:lnTo>
                  <a:lnTo>
                    <a:pt x="1038415" y="235407"/>
                  </a:lnTo>
                  <a:lnTo>
                    <a:pt x="1038415" y="195453"/>
                  </a:lnTo>
                  <a:lnTo>
                    <a:pt x="1042428" y="200317"/>
                  </a:lnTo>
                  <a:lnTo>
                    <a:pt x="1046899" y="203974"/>
                  </a:lnTo>
                  <a:lnTo>
                    <a:pt x="1056817" y="208889"/>
                  </a:lnTo>
                  <a:lnTo>
                    <a:pt x="1062240" y="210121"/>
                  </a:lnTo>
                  <a:lnTo>
                    <a:pt x="1068133" y="210121"/>
                  </a:lnTo>
                  <a:lnTo>
                    <a:pt x="1075715" y="209410"/>
                  </a:lnTo>
                  <a:lnTo>
                    <a:pt x="1082725" y="207276"/>
                  </a:lnTo>
                  <a:lnTo>
                    <a:pt x="1089164" y="203720"/>
                  </a:lnTo>
                  <a:lnTo>
                    <a:pt x="1091984" y="201320"/>
                  </a:lnTo>
                  <a:lnTo>
                    <a:pt x="1095019" y="198742"/>
                  </a:lnTo>
                  <a:lnTo>
                    <a:pt x="1099896" y="192735"/>
                  </a:lnTo>
                  <a:lnTo>
                    <a:pt x="1103376" y="186105"/>
                  </a:lnTo>
                  <a:lnTo>
                    <a:pt x="1105471" y="178866"/>
                  </a:lnTo>
                  <a:lnTo>
                    <a:pt x="1106182" y="171005"/>
                  </a:lnTo>
                  <a:close/>
                </a:path>
                <a:path w="2052955" h="235585">
                  <a:moveTo>
                    <a:pt x="1172692" y="178041"/>
                  </a:moveTo>
                  <a:lnTo>
                    <a:pt x="1169898" y="174218"/>
                  </a:lnTo>
                  <a:lnTo>
                    <a:pt x="1167879" y="171450"/>
                  </a:lnTo>
                  <a:lnTo>
                    <a:pt x="1161796" y="169291"/>
                  </a:lnTo>
                  <a:lnTo>
                    <a:pt x="1161796" y="183464"/>
                  </a:lnTo>
                  <a:lnTo>
                    <a:pt x="1161796" y="190652"/>
                  </a:lnTo>
                  <a:lnTo>
                    <a:pt x="1161059" y="193243"/>
                  </a:lnTo>
                  <a:lnTo>
                    <a:pt x="1159560" y="195287"/>
                  </a:lnTo>
                  <a:lnTo>
                    <a:pt x="1158100" y="197345"/>
                  </a:lnTo>
                  <a:lnTo>
                    <a:pt x="1156309" y="198666"/>
                  </a:lnTo>
                  <a:lnTo>
                    <a:pt x="1152156" y="199898"/>
                  </a:lnTo>
                  <a:lnTo>
                    <a:pt x="1148689" y="200202"/>
                  </a:lnTo>
                  <a:lnTo>
                    <a:pt x="1133576" y="200202"/>
                  </a:lnTo>
                  <a:lnTo>
                    <a:pt x="1133576" y="174218"/>
                  </a:lnTo>
                  <a:lnTo>
                    <a:pt x="1152017" y="174218"/>
                  </a:lnTo>
                  <a:lnTo>
                    <a:pt x="1155395" y="175425"/>
                  </a:lnTo>
                  <a:lnTo>
                    <a:pt x="1157960" y="177825"/>
                  </a:lnTo>
                  <a:lnTo>
                    <a:pt x="1160513" y="180251"/>
                  </a:lnTo>
                  <a:lnTo>
                    <a:pt x="1161796" y="183464"/>
                  </a:lnTo>
                  <a:lnTo>
                    <a:pt x="1161796" y="169291"/>
                  </a:lnTo>
                  <a:lnTo>
                    <a:pt x="1158240" y="168021"/>
                  </a:lnTo>
                  <a:lnTo>
                    <a:pt x="1164704" y="165417"/>
                  </a:lnTo>
                  <a:lnTo>
                    <a:pt x="1164894" y="165341"/>
                  </a:lnTo>
                  <a:lnTo>
                    <a:pt x="1168222" y="160274"/>
                  </a:lnTo>
                  <a:lnTo>
                    <a:pt x="1168222" y="147764"/>
                  </a:lnTo>
                  <a:lnTo>
                    <a:pt x="1166431" y="143421"/>
                  </a:lnTo>
                  <a:lnTo>
                    <a:pt x="1165415" y="142367"/>
                  </a:lnTo>
                  <a:lnTo>
                    <a:pt x="1162875" y="139687"/>
                  </a:lnTo>
                  <a:lnTo>
                    <a:pt x="1159281" y="135978"/>
                  </a:lnTo>
                  <a:lnTo>
                    <a:pt x="1158163" y="135636"/>
                  </a:lnTo>
                  <a:lnTo>
                    <a:pt x="1158163" y="151218"/>
                  </a:lnTo>
                  <a:lnTo>
                    <a:pt x="1158163" y="157238"/>
                  </a:lnTo>
                  <a:lnTo>
                    <a:pt x="1145501" y="165417"/>
                  </a:lnTo>
                  <a:lnTo>
                    <a:pt x="1133576" y="165417"/>
                  </a:lnTo>
                  <a:lnTo>
                    <a:pt x="1133576" y="142367"/>
                  </a:lnTo>
                  <a:lnTo>
                    <a:pt x="1145311" y="142367"/>
                  </a:lnTo>
                  <a:lnTo>
                    <a:pt x="1158163" y="151218"/>
                  </a:lnTo>
                  <a:lnTo>
                    <a:pt x="1158163" y="135636"/>
                  </a:lnTo>
                  <a:lnTo>
                    <a:pt x="1153439" y="134124"/>
                  </a:lnTo>
                  <a:lnTo>
                    <a:pt x="1124077" y="134124"/>
                  </a:lnTo>
                  <a:lnTo>
                    <a:pt x="1124077" y="208305"/>
                  </a:lnTo>
                  <a:lnTo>
                    <a:pt x="1145667" y="208305"/>
                  </a:lnTo>
                  <a:lnTo>
                    <a:pt x="1157490" y="207022"/>
                  </a:lnTo>
                  <a:lnTo>
                    <a:pt x="1165936" y="203174"/>
                  </a:lnTo>
                  <a:lnTo>
                    <a:pt x="1168285" y="200202"/>
                  </a:lnTo>
                  <a:lnTo>
                    <a:pt x="1171003" y="196773"/>
                  </a:lnTo>
                  <a:lnTo>
                    <a:pt x="1172692" y="187794"/>
                  </a:lnTo>
                  <a:lnTo>
                    <a:pt x="1172692" y="178041"/>
                  </a:lnTo>
                  <a:close/>
                </a:path>
                <a:path w="2052955" h="235585">
                  <a:moveTo>
                    <a:pt x="1252029" y="134124"/>
                  </a:moveTo>
                  <a:lnTo>
                    <a:pt x="1241844" y="134124"/>
                  </a:lnTo>
                  <a:lnTo>
                    <a:pt x="1216990" y="191008"/>
                  </a:lnTo>
                  <a:lnTo>
                    <a:pt x="1191399" y="134124"/>
                  </a:lnTo>
                  <a:lnTo>
                    <a:pt x="1181468" y="134124"/>
                  </a:lnTo>
                  <a:lnTo>
                    <a:pt x="1212088" y="202209"/>
                  </a:lnTo>
                  <a:lnTo>
                    <a:pt x="1197559" y="235407"/>
                  </a:lnTo>
                  <a:lnTo>
                    <a:pt x="1207744" y="235407"/>
                  </a:lnTo>
                  <a:lnTo>
                    <a:pt x="1252029" y="134124"/>
                  </a:lnTo>
                  <a:close/>
                </a:path>
                <a:path w="2052955" h="235585">
                  <a:moveTo>
                    <a:pt x="1315351" y="6083"/>
                  </a:moveTo>
                  <a:lnTo>
                    <a:pt x="1314538" y="4102"/>
                  </a:lnTo>
                  <a:lnTo>
                    <a:pt x="1311262" y="812"/>
                  </a:lnTo>
                  <a:lnTo>
                    <a:pt x="1309293" y="0"/>
                  </a:lnTo>
                  <a:lnTo>
                    <a:pt x="1306969" y="0"/>
                  </a:lnTo>
                  <a:lnTo>
                    <a:pt x="1304671" y="0"/>
                  </a:lnTo>
                  <a:lnTo>
                    <a:pt x="1302689" y="812"/>
                  </a:lnTo>
                  <a:lnTo>
                    <a:pt x="1299400" y="4102"/>
                  </a:lnTo>
                  <a:lnTo>
                    <a:pt x="1298587" y="6083"/>
                  </a:lnTo>
                  <a:lnTo>
                    <a:pt x="1298587" y="10782"/>
                  </a:lnTo>
                  <a:lnTo>
                    <a:pt x="1299400" y="12763"/>
                  </a:lnTo>
                  <a:lnTo>
                    <a:pt x="1302689" y="16065"/>
                  </a:lnTo>
                  <a:lnTo>
                    <a:pt x="1304671" y="16903"/>
                  </a:lnTo>
                  <a:lnTo>
                    <a:pt x="1309293" y="16903"/>
                  </a:lnTo>
                  <a:lnTo>
                    <a:pt x="1311262" y="16065"/>
                  </a:lnTo>
                  <a:lnTo>
                    <a:pt x="1314538" y="12763"/>
                  </a:lnTo>
                  <a:lnTo>
                    <a:pt x="1315351" y="10782"/>
                  </a:lnTo>
                  <a:lnTo>
                    <a:pt x="1315351" y="6083"/>
                  </a:lnTo>
                  <a:close/>
                </a:path>
                <a:path w="2052955" h="235585">
                  <a:moveTo>
                    <a:pt x="1363535" y="171424"/>
                  </a:moveTo>
                  <a:lnTo>
                    <a:pt x="1362837" y="163715"/>
                  </a:lnTo>
                  <a:lnTo>
                    <a:pt x="1360754" y="156552"/>
                  </a:lnTo>
                  <a:lnTo>
                    <a:pt x="1357287" y="149936"/>
                  </a:lnTo>
                  <a:lnTo>
                    <a:pt x="1353743" y="145503"/>
                  </a:lnTo>
                  <a:lnTo>
                    <a:pt x="1353743" y="163436"/>
                  </a:lnTo>
                  <a:lnTo>
                    <a:pt x="1353743" y="179781"/>
                  </a:lnTo>
                  <a:lnTo>
                    <a:pt x="1351000" y="186715"/>
                  </a:lnTo>
                  <a:lnTo>
                    <a:pt x="1339964" y="198183"/>
                  </a:lnTo>
                  <a:lnTo>
                    <a:pt x="1333093" y="201041"/>
                  </a:lnTo>
                  <a:lnTo>
                    <a:pt x="1316520" y="201041"/>
                  </a:lnTo>
                  <a:lnTo>
                    <a:pt x="1309598" y="198183"/>
                  </a:lnTo>
                  <a:lnTo>
                    <a:pt x="1298663" y="186715"/>
                  </a:lnTo>
                  <a:lnTo>
                    <a:pt x="1295908" y="179781"/>
                  </a:lnTo>
                  <a:lnTo>
                    <a:pt x="1295908" y="174637"/>
                  </a:lnTo>
                  <a:lnTo>
                    <a:pt x="1295908" y="165277"/>
                  </a:lnTo>
                  <a:lnTo>
                    <a:pt x="1295908" y="163436"/>
                  </a:lnTo>
                  <a:lnTo>
                    <a:pt x="1298778" y="156387"/>
                  </a:lnTo>
                  <a:lnTo>
                    <a:pt x="1310208" y="144602"/>
                  </a:lnTo>
                  <a:lnTo>
                    <a:pt x="1317002" y="141668"/>
                  </a:lnTo>
                  <a:lnTo>
                    <a:pt x="1332674" y="141668"/>
                  </a:lnTo>
                  <a:lnTo>
                    <a:pt x="1339456" y="144602"/>
                  </a:lnTo>
                  <a:lnTo>
                    <a:pt x="1350886" y="156387"/>
                  </a:lnTo>
                  <a:lnTo>
                    <a:pt x="1353743" y="163436"/>
                  </a:lnTo>
                  <a:lnTo>
                    <a:pt x="1353743" y="145503"/>
                  </a:lnTo>
                  <a:lnTo>
                    <a:pt x="1352448" y="143878"/>
                  </a:lnTo>
                  <a:lnTo>
                    <a:pt x="1349870" y="141668"/>
                  </a:lnTo>
                  <a:lnTo>
                    <a:pt x="1346555" y="138823"/>
                  </a:lnTo>
                  <a:lnTo>
                    <a:pt x="1339989" y="135204"/>
                  </a:lnTo>
                  <a:lnTo>
                    <a:pt x="1332738" y="133032"/>
                  </a:lnTo>
                  <a:lnTo>
                    <a:pt x="1324825" y="132308"/>
                  </a:lnTo>
                  <a:lnTo>
                    <a:pt x="1317917" y="132880"/>
                  </a:lnTo>
                  <a:lnTo>
                    <a:pt x="1288313" y="158229"/>
                  </a:lnTo>
                  <a:lnTo>
                    <a:pt x="1286548" y="165277"/>
                  </a:lnTo>
                  <a:lnTo>
                    <a:pt x="1273975" y="165277"/>
                  </a:lnTo>
                  <a:lnTo>
                    <a:pt x="1273975" y="134124"/>
                  </a:lnTo>
                  <a:lnTo>
                    <a:pt x="1264475" y="134124"/>
                  </a:lnTo>
                  <a:lnTo>
                    <a:pt x="1264475" y="208305"/>
                  </a:lnTo>
                  <a:lnTo>
                    <a:pt x="1273975" y="208305"/>
                  </a:lnTo>
                  <a:lnTo>
                    <a:pt x="1273975" y="174637"/>
                  </a:lnTo>
                  <a:lnTo>
                    <a:pt x="1286548" y="174637"/>
                  </a:lnTo>
                  <a:lnTo>
                    <a:pt x="1311084" y="207721"/>
                  </a:lnTo>
                  <a:lnTo>
                    <a:pt x="1324902" y="210121"/>
                  </a:lnTo>
                  <a:lnTo>
                    <a:pt x="1332814" y="209410"/>
                  </a:lnTo>
                  <a:lnTo>
                    <a:pt x="1340053" y="207264"/>
                  </a:lnTo>
                  <a:lnTo>
                    <a:pt x="1346593" y="203695"/>
                  </a:lnTo>
                  <a:lnTo>
                    <a:pt x="1349692" y="201041"/>
                  </a:lnTo>
                  <a:lnTo>
                    <a:pt x="1352461" y="198691"/>
                  </a:lnTo>
                  <a:lnTo>
                    <a:pt x="1357299" y="192709"/>
                  </a:lnTo>
                  <a:lnTo>
                    <a:pt x="1360766" y="186169"/>
                  </a:lnTo>
                  <a:lnTo>
                    <a:pt x="1362837" y="179082"/>
                  </a:lnTo>
                  <a:lnTo>
                    <a:pt x="1363535" y="171424"/>
                  </a:lnTo>
                  <a:close/>
                </a:path>
                <a:path w="2052955" h="235585">
                  <a:moveTo>
                    <a:pt x="1525244" y="171424"/>
                  </a:moveTo>
                  <a:lnTo>
                    <a:pt x="1524596" y="163969"/>
                  </a:lnTo>
                  <a:lnTo>
                    <a:pt x="1522666" y="157022"/>
                  </a:lnTo>
                  <a:lnTo>
                    <a:pt x="1519453" y="150596"/>
                  </a:lnTo>
                  <a:lnTo>
                    <a:pt x="1515465" y="145364"/>
                  </a:lnTo>
                  <a:lnTo>
                    <a:pt x="1515465" y="163347"/>
                  </a:lnTo>
                  <a:lnTo>
                    <a:pt x="1515465" y="176961"/>
                  </a:lnTo>
                  <a:lnTo>
                    <a:pt x="1491716" y="201041"/>
                  </a:lnTo>
                  <a:lnTo>
                    <a:pt x="1481175" y="201041"/>
                  </a:lnTo>
                  <a:lnTo>
                    <a:pt x="1476349" y="199783"/>
                  </a:lnTo>
                  <a:lnTo>
                    <a:pt x="1467459" y="194754"/>
                  </a:lnTo>
                  <a:lnTo>
                    <a:pt x="1463903" y="191185"/>
                  </a:lnTo>
                  <a:lnTo>
                    <a:pt x="1461363" y="186588"/>
                  </a:lnTo>
                  <a:lnTo>
                    <a:pt x="1458696" y="181952"/>
                  </a:lnTo>
                  <a:lnTo>
                    <a:pt x="1457426" y="176961"/>
                  </a:lnTo>
                  <a:lnTo>
                    <a:pt x="1457426" y="163347"/>
                  </a:lnTo>
                  <a:lnTo>
                    <a:pt x="1460347" y="156260"/>
                  </a:lnTo>
                  <a:lnTo>
                    <a:pt x="1465935" y="150418"/>
                  </a:lnTo>
                  <a:lnTo>
                    <a:pt x="1471650" y="144576"/>
                  </a:lnTo>
                  <a:lnTo>
                    <a:pt x="1478508" y="141668"/>
                  </a:lnTo>
                  <a:lnTo>
                    <a:pt x="1494383" y="141668"/>
                  </a:lnTo>
                  <a:lnTo>
                    <a:pt x="1501114" y="144576"/>
                  </a:lnTo>
                  <a:lnTo>
                    <a:pt x="1512544" y="156260"/>
                  </a:lnTo>
                  <a:lnTo>
                    <a:pt x="1515465" y="163347"/>
                  </a:lnTo>
                  <a:lnTo>
                    <a:pt x="1515465" y="145364"/>
                  </a:lnTo>
                  <a:lnTo>
                    <a:pt x="1486509" y="132308"/>
                  </a:lnTo>
                  <a:lnTo>
                    <a:pt x="1478216" y="133096"/>
                  </a:lnTo>
                  <a:lnTo>
                    <a:pt x="1448282" y="163995"/>
                  </a:lnTo>
                  <a:lnTo>
                    <a:pt x="1447647" y="171424"/>
                  </a:lnTo>
                  <a:lnTo>
                    <a:pt x="1448333" y="178943"/>
                  </a:lnTo>
                  <a:lnTo>
                    <a:pt x="1478318" y="209397"/>
                  </a:lnTo>
                  <a:lnTo>
                    <a:pt x="1486509" y="210121"/>
                  </a:lnTo>
                  <a:lnTo>
                    <a:pt x="1494599" y="209397"/>
                  </a:lnTo>
                  <a:lnTo>
                    <a:pt x="1501940" y="207225"/>
                  </a:lnTo>
                  <a:lnTo>
                    <a:pt x="1508506" y="203606"/>
                  </a:lnTo>
                  <a:lnTo>
                    <a:pt x="1511439" y="201041"/>
                  </a:lnTo>
                  <a:lnTo>
                    <a:pt x="1514322" y="198526"/>
                  </a:lnTo>
                  <a:lnTo>
                    <a:pt x="1519072" y="192493"/>
                  </a:lnTo>
                  <a:lnTo>
                    <a:pt x="1522488" y="185953"/>
                  </a:lnTo>
                  <a:lnTo>
                    <a:pt x="1524546" y="178943"/>
                  </a:lnTo>
                  <a:lnTo>
                    <a:pt x="1525244" y="171424"/>
                  </a:lnTo>
                  <a:close/>
                </a:path>
                <a:path w="2052955" h="235585">
                  <a:moveTo>
                    <a:pt x="1585569" y="134124"/>
                  </a:moveTo>
                  <a:lnTo>
                    <a:pt x="1576044" y="134124"/>
                  </a:lnTo>
                  <a:lnTo>
                    <a:pt x="1576044" y="166674"/>
                  </a:lnTo>
                  <a:lnTo>
                    <a:pt x="1556486" y="166674"/>
                  </a:lnTo>
                  <a:lnTo>
                    <a:pt x="1552422" y="165646"/>
                  </a:lnTo>
                  <a:lnTo>
                    <a:pt x="1547469" y="161505"/>
                  </a:lnTo>
                  <a:lnTo>
                    <a:pt x="1546326" y="156171"/>
                  </a:lnTo>
                  <a:lnTo>
                    <a:pt x="1546326" y="134124"/>
                  </a:lnTo>
                  <a:lnTo>
                    <a:pt x="1536928" y="134124"/>
                  </a:lnTo>
                  <a:lnTo>
                    <a:pt x="1536928" y="159689"/>
                  </a:lnTo>
                  <a:lnTo>
                    <a:pt x="1538706" y="165112"/>
                  </a:lnTo>
                  <a:lnTo>
                    <a:pt x="1546072" y="172961"/>
                  </a:lnTo>
                  <a:lnTo>
                    <a:pt x="1551660" y="174917"/>
                  </a:lnTo>
                  <a:lnTo>
                    <a:pt x="1576044" y="174917"/>
                  </a:lnTo>
                  <a:lnTo>
                    <a:pt x="1576044" y="208305"/>
                  </a:lnTo>
                  <a:lnTo>
                    <a:pt x="1585569" y="208305"/>
                  </a:lnTo>
                  <a:lnTo>
                    <a:pt x="1585569" y="134124"/>
                  </a:lnTo>
                  <a:close/>
                </a:path>
                <a:path w="2052955" h="235585">
                  <a:moveTo>
                    <a:pt x="1679930" y="171983"/>
                  </a:moveTo>
                  <a:lnTo>
                    <a:pt x="1679409" y="164706"/>
                  </a:lnTo>
                  <a:lnTo>
                    <a:pt x="1679181" y="163741"/>
                  </a:lnTo>
                  <a:lnTo>
                    <a:pt x="1677860" y="158064"/>
                  </a:lnTo>
                  <a:lnTo>
                    <a:pt x="1675295" y="152031"/>
                  </a:lnTo>
                  <a:lnTo>
                    <a:pt x="1671802" y="146672"/>
                  </a:lnTo>
                  <a:lnTo>
                    <a:pt x="1669516" y="144360"/>
                  </a:lnTo>
                  <a:lnTo>
                    <a:pt x="1669516" y="163741"/>
                  </a:lnTo>
                  <a:lnTo>
                    <a:pt x="1613890" y="163741"/>
                  </a:lnTo>
                  <a:lnTo>
                    <a:pt x="1615795" y="156921"/>
                  </a:lnTo>
                  <a:lnTo>
                    <a:pt x="1618716" y="151815"/>
                  </a:lnTo>
                  <a:lnTo>
                    <a:pt x="1622653" y="148399"/>
                  </a:lnTo>
                  <a:lnTo>
                    <a:pt x="1627860" y="143713"/>
                  </a:lnTo>
                  <a:lnTo>
                    <a:pt x="1634210" y="141389"/>
                  </a:lnTo>
                  <a:lnTo>
                    <a:pt x="1645894" y="141389"/>
                  </a:lnTo>
                  <a:lnTo>
                    <a:pt x="1669516" y="163741"/>
                  </a:lnTo>
                  <a:lnTo>
                    <a:pt x="1669516" y="144360"/>
                  </a:lnTo>
                  <a:lnTo>
                    <a:pt x="1666582" y="141389"/>
                  </a:lnTo>
                  <a:lnTo>
                    <a:pt x="1665605" y="140398"/>
                  </a:lnTo>
                  <a:lnTo>
                    <a:pt x="1658467" y="135915"/>
                  </a:lnTo>
                  <a:lnTo>
                    <a:pt x="1650365" y="133210"/>
                  </a:lnTo>
                  <a:lnTo>
                    <a:pt x="1641322" y="132308"/>
                  </a:lnTo>
                  <a:lnTo>
                    <a:pt x="1632546" y="133197"/>
                  </a:lnTo>
                  <a:lnTo>
                    <a:pt x="1603641" y="164579"/>
                  </a:lnTo>
                  <a:lnTo>
                    <a:pt x="1603095" y="171424"/>
                  </a:lnTo>
                  <a:lnTo>
                    <a:pt x="1603730" y="178714"/>
                  </a:lnTo>
                  <a:lnTo>
                    <a:pt x="1633258" y="209384"/>
                  </a:lnTo>
                  <a:lnTo>
                    <a:pt x="1641830" y="210121"/>
                  </a:lnTo>
                  <a:lnTo>
                    <a:pt x="1647291" y="210121"/>
                  </a:lnTo>
                  <a:lnTo>
                    <a:pt x="1652244" y="209308"/>
                  </a:lnTo>
                  <a:lnTo>
                    <a:pt x="1660880" y="206006"/>
                  </a:lnTo>
                  <a:lnTo>
                    <a:pt x="1664817" y="203581"/>
                  </a:lnTo>
                  <a:lnTo>
                    <a:pt x="1667268" y="201320"/>
                  </a:lnTo>
                  <a:lnTo>
                    <a:pt x="1668246" y="200431"/>
                  </a:lnTo>
                  <a:lnTo>
                    <a:pt x="1671802" y="197269"/>
                  </a:lnTo>
                  <a:lnTo>
                    <a:pt x="1674850" y="193103"/>
                  </a:lnTo>
                  <a:lnTo>
                    <a:pt x="1677504" y="187947"/>
                  </a:lnTo>
                  <a:lnTo>
                    <a:pt x="1669389" y="183718"/>
                  </a:lnTo>
                  <a:lnTo>
                    <a:pt x="1666468" y="188531"/>
                  </a:lnTo>
                  <a:lnTo>
                    <a:pt x="1663801" y="192011"/>
                  </a:lnTo>
                  <a:lnTo>
                    <a:pt x="1658721" y="196342"/>
                  </a:lnTo>
                  <a:lnTo>
                    <a:pt x="1655673" y="198056"/>
                  </a:lnTo>
                  <a:lnTo>
                    <a:pt x="1648561" y="200672"/>
                  </a:lnTo>
                  <a:lnTo>
                    <a:pt x="1644751" y="201320"/>
                  </a:lnTo>
                  <a:lnTo>
                    <a:pt x="1633194" y="201320"/>
                  </a:lnTo>
                  <a:lnTo>
                    <a:pt x="1626590" y="198577"/>
                  </a:lnTo>
                  <a:lnTo>
                    <a:pt x="1615922" y="187604"/>
                  </a:lnTo>
                  <a:lnTo>
                    <a:pt x="1613128" y="180568"/>
                  </a:lnTo>
                  <a:lnTo>
                    <a:pt x="1612874" y="171983"/>
                  </a:lnTo>
                  <a:lnTo>
                    <a:pt x="1679930" y="171983"/>
                  </a:lnTo>
                  <a:close/>
                </a:path>
                <a:path w="2052955" h="235585">
                  <a:moveTo>
                    <a:pt x="1774926" y="171005"/>
                  </a:moveTo>
                  <a:lnTo>
                    <a:pt x="1774228" y="163322"/>
                  </a:lnTo>
                  <a:lnTo>
                    <a:pt x="1772145" y="156197"/>
                  </a:lnTo>
                  <a:lnTo>
                    <a:pt x="1768652" y="149644"/>
                  </a:lnTo>
                  <a:lnTo>
                    <a:pt x="1765274" y="145542"/>
                  </a:lnTo>
                  <a:lnTo>
                    <a:pt x="1765274" y="166065"/>
                  </a:lnTo>
                  <a:lnTo>
                    <a:pt x="1765274" y="176530"/>
                  </a:lnTo>
                  <a:lnTo>
                    <a:pt x="1741144" y="201320"/>
                  </a:lnTo>
                  <a:lnTo>
                    <a:pt x="1730844" y="201320"/>
                  </a:lnTo>
                  <a:lnTo>
                    <a:pt x="1706600" y="177203"/>
                  </a:lnTo>
                  <a:lnTo>
                    <a:pt x="1706600" y="163042"/>
                  </a:lnTo>
                  <a:lnTo>
                    <a:pt x="1709394" y="155892"/>
                  </a:lnTo>
                  <a:lnTo>
                    <a:pt x="1715096" y="150139"/>
                  </a:lnTo>
                  <a:lnTo>
                    <a:pt x="1717408" y="147764"/>
                  </a:lnTo>
                  <a:lnTo>
                    <a:pt x="1720697" y="144386"/>
                  </a:lnTo>
                  <a:lnTo>
                    <a:pt x="1727669" y="141528"/>
                  </a:lnTo>
                  <a:lnTo>
                    <a:pt x="1741271" y="141528"/>
                  </a:lnTo>
                  <a:lnTo>
                    <a:pt x="1765274" y="166065"/>
                  </a:lnTo>
                  <a:lnTo>
                    <a:pt x="1765274" y="145542"/>
                  </a:lnTo>
                  <a:lnTo>
                    <a:pt x="1736699" y="132308"/>
                  </a:lnTo>
                  <a:lnTo>
                    <a:pt x="1730603" y="132308"/>
                  </a:lnTo>
                  <a:lnTo>
                    <a:pt x="1725129" y="133591"/>
                  </a:lnTo>
                  <a:lnTo>
                    <a:pt x="1715223" y="138709"/>
                  </a:lnTo>
                  <a:lnTo>
                    <a:pt x="1710918" y="142570"/>
                  </a:lnTo>
                  <a:lnTo>
                    <a:pt x="1707235" y="147764"/>
                  </a:lnTo>
                  <a:lnTo>
                    <a:pt x="1707235" y="134124"/>
                  </a:lnTo>
                  <a:lnTo>
                    <a:pt x="1697710" y="134124"/>
                  </a:lnTo>
                  <a:lnTo>
                    <a:pt x="1697710" y="235407"/>
                  </a:lnTo>
                  <a:lnTo>
                    <a:pt x="1707235" y="235407"/>
                  </a:lnTo>
                  <a:lnTo>
                    <a:pt x="1707235" y="195453"/>
                  </a:lnTo>
                  <a:lnTo>
                    <a:pt x="1711172" y="200317"/>
                  </a:lnTo>
                  <a:lnTo>
                    <a:pt x="1715604" y="203974"/>
                  </a:lnTo>
                  <a:lnTo>
                    <a:pt x="1725523" y="208889"/>
                  </a:lnTo>
                  <a:lnTo>
                    <a:pt x="1730971" y="210121"/>
                  </a:lnTo>
                  <a:lnTo>
                    <a:pt x="1736953" y="210121"/>
                  </a:lnTo>
                  <a:lnTo>
                    <a:pt x="1772145" y="186105"/>
                  </a:lnTo>
                  <a:lnTo>
                    <a:pt x="1774228" y="178866"/>
                  </a:lnTo>
                  <a:lnTo>
                    <a:pt x="1774926" y="171005"/>
                  </a:lnTo>
                  <a:close/>
                </a:path>
                <a:path w="2052955" h="235585">
                  <a:moveTo>
                    <a:pt x="1866112" y="171983"/>
                  </a:moveTo>
                  <a:lnTo>
                    <a:pt x="1855571" y="144373"/>
                  </a:lnTo>
                  <a:lnTo>
                    <a:pt x="1855571" y="163741"/>
                  </a:lnTo>
                  <a:lnTo>
                    <a:pt x="1799945" y="163741"/>
                  </a:lnTo>
                  <a:lnTo>
                    <a:pt x="1801977" y="156921"/>
                  </a:lnTo>
                  <a:lnTo>
                    <a:pt x="1804771" y="151815"/>
                  </a:lnTo>
                  <a:lnTo>
                    <a:pt x="1808708" y="148399"/>
                  </a:lnTo>
                  <a:lnTo>
                    <a:pt x="1813902" y="143713"/>
                  </a:lnTo>
                  <a:lnTo>
                    <a:pt x="1820252" y="141389"/>
                  </a:lnTo>
                  <a:lnTo>
                    <a:pt x="1831949" y="141389"/>
                  </a:lnTo>
                  <a:lnTo>
                    <a:pt x="1836254" y="142316"/>
                  </a:lnTo>
                  <a:lnTo>
                    <a:pt x="1840204" y="144183"/>
                  </a:lnTo>
                  <a:lnTo>
                    <a:pt x="1844268" y="146037"/>
                  </a:lnTo>
                  <a:lnTo>
                    <a:pt x="1847570" y="148488"/>
                  </a:lnTo>
                  <a:lnTo>
                    <a:pt x="1852396" y="154584"/>
                  </a:lnTo>
                  <a:lnTo>
                    <a:pt x="1854301" y="158635"/>
                  </a:lnTo>
                  <a:lnTo>
                    <a:pt x="1855571" y="163741"/>
                  </a:lnTo>
                  <a:lnTo>
                    <a:pt x="1855571" y="144373"/>
                  </a:lnTo>
                  <a:lnTo>
                    <a:pt x="1827377" y="132308"/>
                  </a:lnTo>
                  <a:lnTo>
                    <a:pt x="1818601" y="133197"/>
                  </a:lnTo>
                  <a:lnTo>
                    <a:pt x="1789798" y="164579"/>
                  </a:lnTo>
                  <a:lnTo>
                    <a:pt x="1789277" y="171424"/>
                  </a:lnTo>
                  <a:lnTo>
                    <a:pt x="1789899" y="178714"/>
                  </a:lnTo>
                  <a:lnTo>
                    <a:pt x="1819363" y="209384"/>
                  </a:lnTo>
                  <a:lnTo>
                    <a:pt x="1828012" y="210121"/>
                  </a:lnTo>
                  <a:lnTo>
                    <a:pt x="1833473" y="210121"/>
                  </a:lnTo>
                  <a:lnTo>
                    <a:pt x="1838299" y="209308"/>
                  </a:lnTo>
                  <a:lnTo>
                    <a:pt x="1842604" y="207657"/>
                  </a:lnTo>
                  <a:lnTo>
                    <a:pt x="1847062" y="206006"/>
                  </a:lnTo>
                  <a:lnTo>
                    <a:pt x="1850872" y="203581"/>
                  </a:lnTo>
                  <a:lnTo>
                    <a:pt x="1853412" y="201320"/>
                  </a:lnTo>
                  <a:lnTo>
                    <a:pt x="1854428" y="200431"/>
                  </a:lnTo>
                  <a:lnTo>
                    <a:pt x="1857844" y="197269"/>
                  </a:lnTo>
                  <a:lnTo>
                    <a:pt x="1860905" y="193103"/>
                  </a:lnTo>
                  <a:lnTo>
                    <a:pt x="1863572" y="187947"/>
                  </a:lnTo>
                  <a:lnTo>
                    <a:pt x="1855444" y="183718"/>
                  </a:lnTo>
                  <a:lnTo>
                    <a:pt x="1852523" y="188531"/>
                  </a:lnTo>
                  <a:lnTo>
                    <a:pt x="1849856" y="192011"/>
                  </a:lnTo>
                  <a:lnTo>
                    <a:pt x="1844776" y="196342"/>
                  </a:lnTo>
                  <a:lnTo>
                    <a:pt x="1841728" y="198056"/>
                  </a:lnTo>
                  <a:lnTo>
                    <a:pt x="1834616" y="200672"/>
                  </a:lnTo>
                  <a:lnTo>
                    <a:pt x="1830933" y="201320"/>
                  </a:lnTo>
                  <a:lnTo>
                    <a:pt x="1819249" y="201320"/>
                  </a:lnTo>
                  <a:lnTo>
                    <a:pt x="1812645" y="198577"/>
                  </a:lnTo>
                  <a:lnTo>
                    <a:pt x="1801977" y="187604"/>
                  </a:lnTo>
                  <a:lnTo>
                    <a:pt x="1799183" y="180568"/>
                  </a:lnTo>
                  <a:lnTo>
                    <a:pt x="1799056" y="171983"/>
                  </a:lnTo>
                  <a:lnTo>
                    <a:pt x="1866112" y="171983"/>
                  </a:lnTo>
                  <a:close/>
                </a:path>
                <a:path w="2052955" h="235585">
                  <a:moveTo>
                    <a:pt x="1955266" y="200202"/>
                  </a:moveTo>
                  <a:lnTo>
                    <a:pt x="1946376" y="200202"/>
                  </a:lnTo>
                  <a:lnTo>
                    <a:pt x="1936089" y="176326"/>
                  </a:lnTo>
                  <a:lnTo>
                    <a:pt x="1936089" y="200202"/>
                  </a:lnTo>
                  <a:lnTo>
                    <a:pt x="1893544" y="200202"/>
                  </a:lnTo>
                  <a:lnTo>
                    <a:pt x="1915248" y="149047"/>
                  </a:lnTo>
                  <a:lnTo>
                    <a:pt x="1936089" y="200202"/>
                  </a:lnTo>
                  <a:lnTo>
                    <a:pt x="1936089" y="176326"/>
                  </a:lnTo>
                  <a:lnTo>
                    <a:pt x="1924342" y="149047"/>
                  </a:lnTo>
                  <a:lnTo>
                    <a:pt x="1917928" y="134124"/>
                  </a:lnTo>
                  <a:lnTo>
                    <a:pt x="1912975" y="134124"/>
                  </a:lnTo>
                  <a:lnTo>
                    <a:pt x="1884273" y="200202"/>
                  </a:lnTo>
                  <a:lnTo>
                    <a:pt x="1875256" y="200202"/>
                  </a:lnTo>
                  <a:lnTo>
                    <a:pt x="1875256" y="218224"/>
                  </a:lnTo>
                  <a:lnTo>
                    <a:pt x="1884781" y="218224"/>
                  </a:lnTo>
                  <a:lnTo>
                    <a:pt x="1884781" y="208305"/>
                  </a:lnTo>
                  <a:lnTo>
                    <a:pt x="1946122" y="208305"/>
                  </a:lnTo>
                  <a:lnTo>
                    <a:pt x="1946122" y="217805"/>
                  </a:lnTo>
                  <a:lnTo>
                    <a:pt x="1955266" y="217805"/>
                  </a:lnTo>
                  <a:lnTo>
                    <a:pt x="1955266" y="208305"/>
                  </a:lnTo>
                  <a:lnTo>
                    <a:pt x="1955266" y="200202"/>
                  </a:lnTo>
                  <a:close/>
                </a:path>
                <a:path w="2052955" h="235585">
                  <a:moveTo>
                    <a:pt x="2018766" y="181063"/>
                  </a:moveTo>
                  <a:lnTo>
                    <a:pt x="2017242" y="176593"/>
                  </a:lnTo>
                  <a:lnTo>
                    <a:pt x="2013966" y="172262"/>
                  </a:lnTo>
                  <a:lnTo>
                    <a:pt x="2011273" y="168821"/>
                  </a:lnTo>
                  <a:lnTo>
                    <a:pt x="2008352" y="166763"/>
                  </a:lnTo>
                  <a:lnTo>
                    <a:pt x="2008352" y="184023"/>
                  </a:lnTo>
                  <a:lnTo>
                    <a:pt x="2008352" y="195656"/>
                  </a:lnTo>
                  <a:lnTo>
                    <a:pt x="2001875" y="200202"/>
                  </a:lnTo>
                  <a:lnTo>
                    <a:pt x="1977872" y="200202"/>
                  </a:lnTo>
                  <a:lnTo>
                    <a:pt x="1977872" y="172262"/>
                  </a:lnTo>
                  <a:lnTo>
                    <a:pt x="1992858" y="172262"/>
                  </a:lnTo>
                  <a:lnTo>
                    <a:pt x="2008352" y="184023"/>
                  </a:lnTo>
                  <a:lnTo>
                    <a:pt x="2008352" y="166763"/>
                  </a:lnTo>
                  <a:lnTo>
                    <a:pt x="2007717" y="166306"/>
                  </a:lnTo>
                  <a:lnTo>
                    <a:pt x="1999589" y="164020"/>
                  </a:lnTo>
                  <a:lnTo>
                    <a:pt x="1993874" y="163461"/>
                  </a:lnTo>
                  <a:lnTo>
                    <a:pt x="1977618" y="163461"/>
                  </a:lnTo>
                  <a:lnTo>
                    <a:pt x="1977618" y="134124"/>
                  </a:lnTo>
                  <a:lnTo>
                    <a:pt x="1968093" y="134124"/>
                  </a:lnTo>
                  <a:lnTo>
                    <a:pt x="1968093" y="208305"/>
                  </a:lnTo>
                  <a:lnTo>
                    <a:pt x="2001494" y="208305"/>
                  </a:lnTo>
                  <a:lnTo>
                    <a:pt x="2008098" y="206146"/>
                  </a:lnTo>
                  <a:lnTo>
                    <a:pt x="2012289" y="201790"/>
                  </a:lnTo>
                  <a:lnTo>
                    <a:pt x="2013851" y="200202"/>
                  </a:lnTo>
                  <a:lnTo>
                    <a:pt x="2016607" y="197434"/>
                  </a:lnTo>
                  <a:lnTo>
                    <a:pt x="2018766" y="192214"/>
                  </a:lnTo>
                  <a:lnTo>
                    <a:pt x="2018766" y="181063"/>
                  </a:lnTo>
                  <a:close/>
                </a:path>
                <a:path w="2052955" h="235585">
                  <a:moveTo>
                    <a:pt x="2052675" y="194246"/>
                  </a:moveTo>
                  <a:lnTo>
                    <a:pt x="2043531" y="189865"/>
                  </a:lnTo>
                  <a:lnTo>
                    <a:pt x="2032101" y="217170"/>
                  </a:lnTo>
                  <a:lnTo>
                    <a:pt x="2038832" y="220040"/>
                  </a:lnTo>
                  <a:lnTo>
                    <a:pt x="2052675" y="19424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29">
              <a:extLst>
                <a:ext uri="{FF2B5EF4-FFF2-40B4-BE49-F238E27FC236}">
                  <a16:creationId xmlns:a16="http://schemas.microsoft.com/office/drawing/2014/main" id="{742A6AC6-93FB-454E-8C0E-EB31554F566E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3471144" y="4098544"/>
              <a:ext cx="1036192" cy="103098"/>
            </a:xfrm>
            <a:prstGeom prst="rect">
              <a:avLst/>
            </a:prstGeom>
          </p:spPr>
        </p:pic>
        <p:pic>
          <p:nvPicPr>
            <p:cNvPr id="138" name="object 130">
              <a:extLst>
                <a:ext uri="{FF2B5EF4-FFF2-40B4-BE49-F238E27FC236}">
                  <a16:creationId xmlns:a16="http://schemas.microsoft.com/office/drawing/2014/main" id="{38F5577A-9BA9-4885-B112-9884BDCD62D2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4598776" y="4098544"/>
              <a:ext cx="157480" cy="77812"/>
            </a:xfrm>
            <a:prstGeom prst="rect">
              <a:avLst/>
            </a:prstGeom>
          </p:spPr>
        </p:pic>
        <p:pic>
          <p:nvPicPr>
            <p:cNvPr id="139" name="object 131">
              <a:extLst>
                <a:ext uri="{FF2B5EF4-FFF2-40B4-BE49-F238E27FC236}">
                  <a16:creationId xmlns:a16="http://schemas.microsoft.com/office/drawing/2014/main" id="{0EC93492-73EC-489B-8AFB-613B5348AE40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3226034" y="4267453"/>
              <a:ext cx="1541779" cy="102120"/>
            </a:xfrm>
            <a:prstGeom prst="rect">
              <a:avLst/>
            </a:prstGeom>
          </p:spPr>
        </p:pic>
        <p:pic>
          <p:nvPicPr>
            <p:cNvPr id="140" name="object 132">
              <a:extLst>
                <a:ext uri="{FF2B5EF4-FFF2-40B4-BE49-F238E27FC236}">
                  <a16:creationId xmlns:a16="http://schemas.microsoft.com/office/drawing/2014/main" id="{2AF5C761-CF81-43A0-9685-CC65D13CB131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1042446" y="4263263"/>
              <a:ext cx="3715334" cy="518020"/>
            </a:xfrm>
            <a:prstGeom prst="rect">
              <a:avLst/>
            </a:prstGeom>
          </p:spPr>
        </p:pic>
        <p:pic>
          <p:nvPicPr>
            <p:cNvPr id="141" name="object 133">
              <a:extLst>
                <a:ext uri="{FF2B5EF4-FFF2-40B4-BE49-F238E27FC236}">
                  <a16:creationId xmlns:a16="http://schemas.microsoft.com/office/drawing/2014/main" id="{501C374F-65F2-4BE4-AB27-23197DBB45F9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3809599" y="4486795"/>
              <a:ext cx="64770" cy="74180"/>
            </a:xfrm>
            <a:prstGeom prst="rect">
              <a:avLst/>
            </a:prstGeom>
          </p:spPr>
        </p:pic>
        <p:sp>
          <p:nvSpPr>
            <p:cNvPr id="142" name="object 134">
              <a:extLst>
                <a:ext uri="{FF2B5EF4-FFF2-40B4-BE49-F238E27FC236}">
                  <a16:creationId xmlns:a16="http://schemas.microsoft.com/office/drawing/2014/main" id="{2EEF89AD-185C-465C-AB65-D3BAA3ED8E41}"/>
                </a:ext>
              </a:extLst>
            </p:cNvPr>
            <p:cNvSpPr/>
            <p:nvPr/>
          </p:nvSpPr>
          <p:spPr>
            <a:xfrm>
              <a:off x="13992225" y="4486795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5">
                  <a:moveTo>
                    <a:pt x="62357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525" y="74180"/>
                  </a:lnTo>
                  <a:lnTo>
                    <a:pt x="9525" y="8940"/>
                  </a:lnTo>
                  <a:lnTo>
                    <a:pt x="52832" y="8940"/>
                  </a:lnTo>
                  <a:lnTo>
                    <a:pt x="52832" y="74180"/>
                  </a:lnTo>
                  <a:lnTo>
                    <a:pt x="62357" y="74180"/>
                  </a:lnTo>
                  <a:lnTo>
                    <a:pt x="623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35">
              <a:extLst>
                <a:ext uri="{FF2B5EF4-FFF2-40B4-BE49-F238E27FC236}">
                  <a16:creationId xmlns:a16="http://schemas.microsoft.com/office/drawing/2014/main" id="{F94DDE33-4A7E-4B73-A614-A43D7339205A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4087601" y="4484979"/>
              <a:ext cx="77469" cy="77812"/>
            </a:xfrm>
            <a:prstGeom prst="rect">
              <a:avLst/>
            </a:prstGeom>
          </p:spPr>
        </p:pic>
        <p:pic>
          <p:nvPicPr>
            <p:cNvPr id="144" name="object 136">
              <a:extLst>
                <a:ext uri="{FF2B5EF4-FFF2-40B4-BE49-F238E27FC236}">
                  <a16:creationId xmlns:a16="http://schemas.microsoft.com/office/drawing/2014/main" id="{FC7623F7-0F47-4C30-8DD5-37410535CA23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4189710" y="4486795"/>
              <a:ext cx="80009" cy="84099"/>
            </a:xfrm>
            <a:prstGeom prst="rect">
              <a:avLst/>
            </a:prstGeom>
          </p:spPr>
        </p:pic>
        <p:pic>
          <p:nvPicPr>
            <p:cNvPr id="145" name="object 137">
              <a:extLst>
                <a:ext uri="{FF2B5EF4-FFF2-40B4-BE49-F238E27FC236}">
                  <a16:creationId xmlns:a16="http://schemas.microsoft.com/office/drawing/2014/main" id="{52D784FC-F49F-4CD2-A46D-58DC34062FEB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4294612" y="4484979"/>
              <a:ext cx="77216" cy="77812"/>
            </a:xfrm>
            <a:prstGeom prst="rect">
              <a:avLst/>
            </a:prstGeom>
          </p:spPr>
        </p:pic>
        <p:pic>
          <p:nvPicPr>
            <p:cNvPr id="146" name="object 138">
              <a:extLst>
                <a:ext uri="{FF2B5EF4-FFF2-40B4-BE49-F238E27FC236}">
                  <a16:creationId xmlns:a16="http://schemas.microsoft.com/office/drawing/2014/main" id="{8F4082A1-1F52-40F4-93A9-41B8B081BD00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4408912" y="4484979"/>
              <a:ext cx="99059" cy="77812"/>
            </a:xfrm>
            <a:prstGeom prst="rect">
              <a:avLst/>
            </a:prstGeom>
          </p:spPr>
        </p:pic>
        <p:sp>
          <p:nvSpPr>
            <p:cNvPr id="147" name="object 139">
              <a:extLst>
                <a:ext uri="{FF2B5EF4-FFF2-40B4-BE49-F238E27FC236}">
                  <a16:creationId xmlns:a16="http://schemas.microsoft.com/office/drawing/2014/main" id="{8F0CDD87-E8FC-4B69-95E9-598A973CDAB0}"/>
                </a:ext>
              </a:extLst>
            </p:cNvPr>
            <p:cNvSpPr/>
            <p:nvPr/>
          </p:nvSpPr>
          <p:spPr>
            <a:xfrm>
              <a:off x="14532737" y="4486795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4" h="74295">
                  <a:moveTo>
                    <a:pt x="48768" y="0"/>
                  </a:moveTo>
                  <a:lnTo>
                    <a:pt x="0" y="0"/>
                  </a:lnTo>
                  <a:lnTo>
                    <a:pt x="0" y="8242"/>
                  </a:lnTo>
                  <a:lnTo>
                    <a:pt x="19557" y="8242"/>
                  </a:lnTo>
                  <a:lnTo>
                    <a:pt x="19557" y="74180"/>
                  </a:lnTo>
                  <a:lnTo>
                    <a:pt x="29082" y="74180"/>
                  </a:lnTo>
                  <a:lnTo>
                    <a:pt x="29082" y="8242"/>
                  </a:lnTo>
                  <a:lnTo>
                    <a:pt x="48768" y="8242"/>
                  </a:lnTo>
                  <a:lnTo>
                    <a:pt x="4876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0">
              <a:extLst>
                <a:ext uri="{FF2B5EF4-FFF2-40B4-BE49-F238E27FC236}">
                  <a16:creationId xmlns:a16="http://schemas.microsoft.com/office/drawing/2014/main" id="{C0DB3407-81F0-40A6-BB69-48E94FE87377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4606142" y="4484979"/>
              <a:ext cx="75819" cy="77812"/>
            </a:xfrm>
            <a:prstGeom prst="rect">
              <a:avLst/>
            </a:prstGeom>
          </p:spPr>
        </p:pic>
        <p:sp>
          <p:nvSpPr>
            <p:cNvPr id="149" name="object 141">
              <a:extLst>
                <a:ext uri="{FF2B5EF4-FFF2-40B4-BE49-F238E27FC236}">
                  <a16:creationId xmlns:a16="http://schemas.microsoft.com/office/drawing/2014/main" id="{4A7B889F-80DD-4CFA-AF6E-6F6F5B89E107}"/>
                </a:ext>
              </a:extLst>
            </p:cNvPr>
            <p:cNvSpPr/>
            <p:nvPr/>
          </p:nvSpPr>
          <p:spPr>
            <a:xfrm>
              <a:off x="11042447" y="4486795"/>
              <a:ext cx="3714115" cy="294640"/>
            </a:xfrm>
            <a:custGeom>
              <a:avLst/>
              <a:gdLst/>
              <a:ahLst/>
              <a:cxnLst/>
              <a:rect l="l" t="t" r="r" b="b"/>
              <a:pathLst>
                <a:path w="3714115" h="294639">
                  <a:moveTo>
                    <a:pt x="60147" y="267385"/>
                  </a:moveTo>
                  <a:lnTo>
                    <a:pt x="19621" y="227063"/>
                  </a:lnTo>
                  <a:lnTo>
                    <a:pt x="57137" y="193205"/>
                  </a:lnTo>
                  <a:lnTo>
                    <a:pt x="44056" y="193205"/>
                  </a:lnTo>
                  <a:lnTo>
                    <a:pt x="9499" y="224459"/>
                  </a:lnTo>
                  <a:lnTo>
                    <a:pt x="9499" y="193205"/>
                  </a:lnTo>
                  <a:lnTo>
                    <a:pt x="0" y="193205"/>
                  </a:lnTo>
                  <a:lnTo>
                    <a:pt x="0" y="267385"/>
                  </a:lnTo>
                  <a:lnTo>
                    <a:pt x="9499" y="267385"/>
                  </a:lnTo>
                  <a:lnTo>
                    <a:pt x="9499" y="235750"/>
                  </a:lnTo>
                  <a:lnTo>
                    <a:pt x="12496" y="233095"/>
                  </a:lnTo>
                  <a:lnTo>
                    <a:pt x="46634" y="267385"/>
                  </a:lnTo>
                  <a:lnTo>
                    <a:pt x="60147" y="267385"/>
                  </a:lnTo>
                  <a:close/>
                </a:path>
                <a:path w="3714115" h="294639">
                  <a:moveTo>
                    <a:pt x="144030" y="230505"/>
                  </a:moveTo>
                  <a:lnTo>
                    <a:pt x="143383" y="223050"/>
                  </a:lnTo>
                  <a:lnTo>
                    <a:pt x="141465" y="216115"/>
                  </a:lnTo>
                  <a:lnTo>
                    <a:pt x="138252" y="209689"/>
                  </a:lnTo>
                  <a:lnTo>
                    <a:pt x="134251" y="204431"/>
                  </a:lnTo>
                  <a:lnTo>
                    <a:pt x="134251" y="222427"/>
                  </a:lnTo>
                  <a:lnTo>
                    <a:pt x="134251" y="236054"/>
                  </a:lnTo>
                  <a:lnTo>
                    <a:pt x="119811" y="256349"/>
                  </a:lnTo>
                  <a:lnTo>
                    <a:pt x="115417" y="258876"/>
                  </a:lnTo>
                  <a:lnTo>
                    <a:pt x="110553" y="260121"/>
                  </a:lnTo>
                  <a:lnTo>
                    <a:pt x="99987" y="260121"/>
                  </a:lnTo>
                  <a:lnTo>
                    <a:pt x="76276" y="236054"/>
                  </a:lnTo>
                  <a:lnTo>
                    <a:pt x="76276" y="222427"/>
                  </a:lnTo>
                  <a:lnTo>
                    <a:pt x="79121" y="215353"/>
                  </a:lnTo>
                  <a:lnTo>
                    <a:pt x="90525" y="203669"/>
                  </a:lnTo>
                  <a:lnTo>
                    <a:pt x="97320" y="200761"/>
                  </a:lnTo>
                  <a:lnTo>
                    <a:pt x="113157" y="200761"/>
                  </a:lnTo>
                  <a:lnTo>
                    <a:pt x="119951" y="203669"/>
                  </a:lnTo>
                  <a:lnTo>
                    <a:pt x="131394" y="215353"/>
                  </a:lnTo>
                  <a:lnTo>
                    <a:pt x="134251" y="222427"/>
                  </a:lnTo>
                  <a:lnTo>
                    <a:pt x="134251" y="204431"/>
                  </a:lnTo>
                  <a:lnTo>
                    <a:pt x="105308" y="191401"/>
                  </a:lnTo>
                  <a:lnTo>
                    <a:pt x="97053" y="192189"/>
                  </a:lnTo>
                  <a:lnTo>
                    <a:pt x="67132" y="223088"/>
                  </a:lnTo>
                  <a:lnTo>
                    <a:pt x="66497" y="230505"/>
                  </a:lnTo>
                  <a:lnTo>
                    <a:pt x="67170" y="238023"/>
                  </a:lnTo>
                  <a:lnTo>
                    <a:pt x="97142" y="268478"/>
                  </a:lnTo>
                  <a:lnTo>
                    <a:pt x="105308" y="269201"/>
                  </a:lnTo>
                  <a:lnTo>
                    <a:pt x="113423" y="268478"/>
                  </a:lnTo>
                  <a:lnTo>
                    <a:pt x="143344" y="238023"/>
                  </a:lnTo>
                  <a:lnTo>
                    <a:pt x="144030" y="230505"/>
                  </a:lnTo>
                  <a:close/>
                </a:path>
                <a:path w="3714115" h="294639">
                  <a:moveTo>
                    <a:pt x="223913" y="193205"/>
                  </a:moveTo>
                  <a:lnTo>
                    <a:pt x="214414" y="193205"/>
                  </a:lnTo>
                  <a:lnTo>
                    <a:pt x="214414" y="222681"/>
                  </a:lnTo>
                  <a:lnTo>
                    <a:pt x="171107" y="222681"/>
                  </a:lnTo>
                  <a:lnTo>
                    <a:pt x="171107" y="193205"/>
                  </a:lnTo>
                  <a:lnTo>
                    <a:pt x="161607" y="193205"/>
                  </a:lnTo>
                  <a:lnTo>
                    <a:pt x="161607" y="267385"/>
                  </a:lnTo>
                  <a:lnTo>
                    <a:pt x="171107" y="267385"/>
                  </a:lnTo>
                  <a:lnTo>
                    <a:pt x="171107" y="231635"/>
                  </a:lnTo>
                  <a:lnTo>
                    <a:pt x="214414" y="231635"/>
                  </a:lnTo>
                  <a:lnTo>
                    <a:pt x="214414" y="267385"/>
                  </a:lnTo>
                  <a:lnTo>
                    <a:pt x="223913" y="267385"/>
                  </a:lnTo>
                  <a:lnTo>
                    <a:pt x="223913" y="193205"/>
                  </a:lnTo>
                  <a:close/>
                </a:path>
                <a:path w="3714115" h="294639">
                  <a:moveTo>
                    <a:pt x="285686" y="193205"/>
                  </a:moveTo>
                  <a:lnTo>
                    <a:pt x="236931" y="193205"/>
                  </a:lnTo>
                  <a:lnTo>
                    <a:pt x="236931" y="201460"/>
                  </a:lnTo>
                  <a:lnTo>
                    <a:pt x="256489" y="201460"/>
                  </a:lnTo>
                  <a:lnTo>
                    <a:pt x="256489" y="267385"/>
                  </a:lnTo>
                  <a:lnTo>
                    <a:pt x="265988" y="267385"/>
                  </a:lnTo>
                  <a:lnTo>
                    <a:pt x="265988" y="201460"/>
                  </a:lnTo>
                  <a:lnTo>
                    <a:pt x="285686" y="201460"/>
                  </a:lnTo>
                  <a:lnTo>
                    <a:pt x="285686" y="193205"/>
                  </a:lnTo>
                  <a:close/>
                </a:path>
                <a:path w="3714115" h="294639">
                  <a:moveTo>
                    <a:pt x="376047" y="230085"/>
                  </a:moveTo>
                  <a:lnTo>
                    <a:pt x="375335" y="222402"/>
                  </a:lnTo>
                  <a:lnTo>
                    <a:pt x="373227" y="215277"/>
                  </a:lnTo>
                  <a:lnTo>
                    <a:pt x="369722" y="208724"/>
                  </a:lnTo>
                  <a:lnTo>
                    <a:pt x="366407" y="204711"/>
                  </a:lnTo>
                  <a:lnTo>
                    <a:pt x="366407" y="225158"/>
                  </a:lnTo>
                  <a:lnTo>
                    <a:pt x="366407" y="235610"/>
                  </a:lnTo>
                  <a:lnTo>
                    <a:pt x="342290" y="260413"/>
                  </a:lnTo>
                  <a:lnTo>
                    <a:pt x="331978" y="260413"/>
                  </a:lnTo>
                  <a:lnTo>
                    <a:pt x="307733" y="236283"/>
                  </a:lnTo>
                  <a:lnTo>
                    <a:pt x="307733" y="222123"/>
                  </a:lnTo>
                  <a:lnTo>
                    <a:pt x="310553" y="214985"/>
                  </a:lnTo>
                  <a:lnTo>
                    <a:pt x="318528" y="206857"/>
                  </a:lnTo>
                  <a:lnTo>
                    <a:pt x="321843" y="203479"/>
                  </a:lnTo>
                  <a:lnTo>
                    <a:pt x="328777" y="200609"/>
                  </a:lnTo>
                  <a:lnTo>
                    <a:pt x="342341" y="200609"/>
                  </a:lnTo>
                  <a:lnTo>
                    <a:pt x="366407" y="225158"/>
                  </a:lnTo>
                  <a:lnTo>
                    <a:pt x="366407" y="204711"/>
                  </a:lnTo>
                  <a:lnTo>
                    <a:pt x="364807" y="202755"/>
                  </a:lnTo>
                  <a:lnTo>
                    <a:pt x="362242" y="200609"/>
                  </a:lnTo>
                  <a:lnTo>
                    <a:pt x="358889" y="197789"/>
                  </a:lnTo>
                  <a:lnTo>
                    <a:pt x="352412" y="194246"/>
                  </a:lnTo>
                  <a:lnTo>
                    <a:pt x="345363" y="192112"/>
                  </a:lnTo>
                  <a:lnTo>
                    <a:pt x="337743" y="191401"/>
                  </a:lnTo>
                  <a:lnTo>
                    <a:pt x="331698" y="191401"/>
                  </a:lnTo>
                  <a:lnTo>
                    <a:pt x="326224" y="192671"/>
                  </a:lnTo>
                  <a:lnTo>
                    <a:pt x="316395" y="197802"/>
                  </a:lnTo>
                  <a:lnTo>
                    <a:pt x="312064" y="201663"/>
                  </a:lnTo>
                  <a:lnTo>
                    <a:pt x="308292" y="206857"/>
                  </a:lnTo>
                  <a:lnTo>
                    <a:pt x="308292" y="193205"/>
                  </a:lnTo>
                  <a:lnTo>
                    <a:pt x="298792" y="193205"/>
                  </a:lnTo>
                  <a:lnTo>
                    <a:pt x="298792" y="294487"/>
                  </a:lnTo>
                  <a:lnTo>
                    <a:pt x="308292" y="294487"/>
                  </a:lnTo>
                  <a:lnTo>
                    <a:pt x="308292" y="254533"/>
                  </a:lnTo>
                  <a:lnTo>
                    <a:pt x="312293" y="259410"/>
                  </a:lnTo>
                  <a:lnTo>
                    <a:pt x="316763" y="263055"/>
                  </a:lnTo>
                  <a:lnTo>
                    <a:pt x="326694" y="267970"/>
                  </a:lnTo>
                  <a:lnTo>
                    <a:pt x="332117" y="269201"/>
                  </a:lnTo>
                  <a:lnTo>
                    <a:pt x="338010" y="269201"/>
                  </a:lnTo>
                  <a:lnTo>
                    <a:pt x="345579" y="268503"/>
                  </a:lnTo>
                  <a:lnTo>
                    <a:pt x="352590" y="266369"/>
                  </a:lnTo>
                  <a:lnTo>
                    <a:pt x="359029" y="262813"/>
                  </a:lnTo>
                  <a:lnTo>
                    <a:pt x="361848" y="260413"/>
                  </a:lnTo>
                  <a:lnTo>
                    <a:pt x="364896" y="257822"/>
                  </a:lnTo>
                  <a:lnTo>
                    <a:pt x="369760" y="251815"/>
                  </a:lnTo>
                  <a:lnTo>
                    <a:pt x="373253" y="245198"/>
                  </a:lnTo>
                  <a:lnTo>
                    <a:pt x="375348" y="237959"/>
                  </a:lnTo>
                  <a:lnTo>
                    <a:pt x="376047" y="230085"/>
                  </a:lnTo>
                  <a:close/>
                </a:path>
                <a:path w="3714115" h="294639">
                  <a:moveTo>
                    <a:pt x="467855" y="230505"/>
                  </a:moveTo>
                  <a:lnTo>
                    <a:pt x="467207" y="223050"/>
                  </a:lnTo>
                  <a:lnTo>
                    <a:pt x="465289" y="216115"/>
                  </a:lnTo>
                  <a:lnTo>
                    <a:pt x="462076" y="209689"/>
                  </a:lnTo>
                  <a:lnTo>
                    <a:pt x="458076" y="204444"/>
                  </a:lnTo>
                  <a:lnTo>
                    <a:pt x="458076" y="222427"/>
                  </a:lnTo>
                  <a:lnTo>
                    <a:pt x="458076" y="236054"/>
                  </a:lnTo>
                  <a:lnTo>
                    <a:pt x="443636" y="256349"/>
                  </a:lnTo>
                  <a:lnTo>
                    <a:pt x="439242" y="258876"/>
                  </a:lnTo>
                  <a:lnTo>
                    <a:pt x="434378" y="260121"/>
                  </a:lnTo>
                  <a:lnTo>
                    <a:pt x="423799" y="260121"/>
                  </a:lnTo>
                  <a:lnTo>
                    <a:pt x="400100" y="236054"/>
                  </a:lnTo>
                  <a:lnTo>
                    <a:pt x="400100" y="222427"/>
                  </a:lnTo>
                  <a:lnTo>
                    <a:pt x="402945" y="215353"/>
                  </a:lnTo>
                  <a:lnTo>
                    <a:pt x="414350" y="203669"/>
                  </a:lnTo>
                  <a:lnTo>
                    <a:pt x="421144" y="200761"/>
                  </a:lnTo>
                  <a:lnTo>
                    <a:pt x="436981" y="200761"/>
                  </a:lnTo>
                  <a:lnTo>
                    <a:pt x="443776" y="203669"/>
                  </a:lnTo>
                  <a:lnTo>
                    <a:pt x="455218" y="215353"/>
                  </a:lnTo>
                  <a:lnTo>
                    <a:pt x="458076" y="222427"/>
                  </a:lnTo>
                  <a:lnTo>
                    <a:pt x="458076" y="204444"/>
                  </a:lnTo>
                  <a:lnTo>
                    <a:pt x="429133" y="191401"/>
                  </a:lnTo>
                  <a:lnTo>
                    <a:pt x="420878" y="192189"/>
                  </a:lnTo>
                  <a:lnTo>
                    <a:pt x="390956" y="223088"/>
                  </a:lnTo>
                  <a:lnTo>
                    <a:pt x="390321" y="230505"/>
                  </a:lnTo>
                  <a:lnTo>
                    <a:pt x="390994" y="238023"/>
                  </a:lnTo>
                  <a:lnTo>
                    <a:pt x="420966" y="268478"/>
                  </a:lnTo>
                  <a:lnTo>
                    <a:pt x="429133" y="269201"/>
                  </a:lnTo>
                  <a:lnTo>
                    <a:pt x="437248" y="268478"/>
                  </a:lnTo>
                  <a:lnTo>
                    <a:pt x="467169" y="238023"/>
                  </a:lnTo>
                  <a:lnTo>
                    <a:pt x="467855" y="230505"/>
                  </a:lnTo>
                  <a:close/>
                </a:path>
                <a:path w="3714115" h="294639">
                  <a:moveTo>
                    <a:pt x="548347" y="267385"/>
                  </a:moveTo>
                  <a:lnTo>
                    <a:pt x="514007" y="193205"/>
                  </a:lnTo>
                  <a:lnTo>
                    <a:pt x="512305" y="193205"/>
                  </a:lnTo>
                  <a:lnTo>
                    <a:pt x="478421" y="267385"/>
                  </a:lnTo>
                  <a:lnTo>
                    <a:pt x="488645" y="267385"/>
                  </a:lnTo>
                  <a:lnTo>
                    <a:pt x="513308" y="213309"/>
                  </a:lnTo>
                  <a:lnTo>
                    <a:pt x="538353" y="267385"/>
                  </a:lnTo>
                  <a:lnTo>
                    <a:pt x="548347" y="267385"/>
                  </a:lnTo>
                  <a:close/>
                </a:path>
                <a:path w="3714115" h="294639">
                  <a:moveTo>
                    <a:pt x="613422" y="240144"/>
                  </a:moveTo>
                  <a:lnTo>
                    <a:pt x="611936" y="235673"/>
                  </a:lnTo>
                  <a:lnTo>
                    <a:pt x="608634" y="231343"/>
                  </a:lnTo>
                  <a:lnTo>
                    <a:pt x="606018" y="227901"/>
                  </a:lnTo>
                  <a:lnTo>
                    <a:pt x="603084" y="225831"/>
                  </a:lnTo>
                  <a:lnTo>
                    <a:pt x="603084" y="243103"/>
                  </a:lnTo>
                  <a:lnTo>
                    <a:pt x="603084" y="254749"/>
                  </a:lnTo>
                  <a:lnTo>
                    <a:pt x="596607" y="259283"/>
                  </a:lnTo>
                  <a:lnTo>
                    <a:pt x="572630" y="259283"/>
                  </a:lnTo>
                  <a:lnTo>
                    <a:pt x="572630" y="231343"/>
                  </a:lnTo>
                  <a:lnTo>
                    <a:pt x="587527" y="231343"/>
                  </a:lnTo>
                  <a:lnTo>
                    <a:pt x="603084" y="243103"/>
                  </a:lnTo>
                  <a:lnTo>
                    <a:pt x="603084" y="225831"/>
                  </a:lnTo>
                  <a:lnTo>
                    <a:pt x="602475" y="225386"/>
                  </a:lnTo>
                  <a:lnTo>
                    <a:pt x="594283" y="223100"/>
                  </a:lnTo>
                  <a:lnTo>
                    <a:pt x="588632" y="222542"/>
                  </a:lnTo>
                  <a:lnTo>
                    <a:pt x="572287" y="222542"/>
                  </a:lnTo>
                  <a:lnTo>
                    <a:pt x="572287" y="193205"/>
                  </a:lnTo>
                  <a:lnTo>
                    <a:pt x="562851" y="193205"/>
                  </a:lnTo>
                  <a:lnTo>
                    <a:pt x="562851" y="267385"/>
                  </a:lnTo>
                  <a:lnTo>
                    <a:pt x="596239" y="267385"/>
                  </a:lnTo>
                  <a:lnTo>
                    <a:pt x="602729" y="265226"/>
                  </a:lnTo>
                  <a:lnTo>
                    <a:pt x="608558" y="259283"/>
                  </a:lnTo>
                  <a:lnTo>
                    <a:pt x="611276" y="256514"/>
                  </a:lnTo>
                  <a:lnTo>
                    <a:pt x="613422" y="251307"/>
                  </a:lnTo>
                  <a:lnTo>
                    <a:pt x="613422" y="240144"/>
                  </a:lnTo>
                  <a:close/>
                </a:path>
                <a:path w="3714115" h="294639">
                  <a:moveTo>
                    <a:pt x="690981" y="193205"/>
                  </a:moveTo>
                  <a:lnTo>
                    <a:pt x="681482" y="193205"/>
                  </a:lnTo>
                  <a:lnTo>
                    <a:pt x="681482" y="222681"/>
                  </a:lnTo>
                  <a:lnTo>
                    <a:pt x="638175" y="222681"/>
                  </a:lnTo>
                  <a:lnTo>
                    <a:pt x="638175" y="193205"/>
                  </a:lnTo>
                  <a:lnTo>
                    <a:pt x="628675" y="193205"/>
                  </a:lnTo>
                  <a:lnTo>
                    <a:pt x="628675" y="267385"/>
                  </a:lnTo>
                  <a:lnTo>
                    <a:pt x="638175" y="267385"/>
                  </a:lnTo>
                  <a:lnTo>
                    <a:pt x="638175" y="231635"/>
                  </a:lnTo>
                  <a:lnTo>
                    <a:pt x="681482" y="231635"/>
                  </a:lnTo>
                  <a:lnTo>
                    <a:pt x="681482" y="267385"/>
                  </a:lnTo>
                  <a:lnTo>
                    <a:pt x="690981" y="267385"/>
                  </a:lnTo>
                  <a:lnTo>
                    <a:pt x="690981" y="193205"/>
                  </a:lnTo>
                  <a:close/>
                </a:path>
                <a:path w="3714115" h="294639">
                  <a:moveTo>
                    <a:pt x="3714064" y="0"/>
                  </a:moveTo>
                  <a:lnTo>
                    <a:pt x="3704539" y="0"/>
                  </a:lnTo>
                  <a:lnTo>
                    <a:pt x="3704539" y="8242"/>
                  </a:lnTo>
                  <a:lnTo>
                    <a:pt x="3704539" y="32816"/>
                  </a:lnTo>
                  <a:lnTo>
                    <a:pt x="3692601" y="32816"/>
                  </a:lnTo>
                  <a:lnTo>
                    <a:pt x="3688791" y="32588"/>
                  </a:lnTo>
                  <a:lnTo>
                    <a:pt x="3679012" y="24028"/>
                  </a:lnTo>
                  <a:lnTo>
                    <a:pt x="3679012" y="17805"/>
                  </a:lnTo>
                  <a:lnTo>
                    <a:pt x="3679647" y="15265"/>
                  </a:lnTo>
                  <a:lnTo>
                    <a:pt x="3680917" y="13385"/>
                  </a:lnTo>
                  <a:lnTo>
                    <a:pt x="3682060" y="11493"/>
                  </a:lnTo>
                  <a:lnTo>
                    <a:pt x="3683838" y="10172"/>
                  </a:lnTo>
                  <a:lnTo>
                    <a:pt x="3685870" y="9398"/>
                  </a:lnTo>
                  <a:lnTo>
                    <a:pt x="3688029" y="8636"/>
                  </a:lnTo>
                  <a:lnTo>
                    <a:pt x="3692093" y="8242"/>
                  </a:lnTo>
                  <a:lnTo>
                    <a:pt x="3704539" y="8242"/>
                  </a:lnTo>
                  <a:lnTo>
                    <a:pt x="3704539" y="0"/>
                  </a:lnTo>
                  <a:lnTo>
                    <a:pt x="3684981" y="0"/>
                  </a:lnTo>
                  <a:lnTo>
                    <a:pt x="3679774" y="1790"/>
                  </a:lnTo>
                  <a:lnTo>
                    <a:pt x="3675710" y="5397"/>
                  </a:lnTo>
                  <a:lnTo>
                    <a:pt x="3671773" y="8978"/>
                  </a:lnTo>
                  <a:lnTo>
                    <a:pt x="3669741" y="14084"/>
                  </a:lnTo>
                  <a:lnTo>
                    <a:pt x="3669741" y="25869"/>
                  </a:lnTo>
                  <a:lnTo>
                    <a:pt x="3688537" y="40106"/>
                  </a:lnTo>
                  <a:lnTo>
                    <a:pt x="3666185" y="74180"/>
                  </a:lnTo>
                  <a:lnTo>
                    <a:pt x="3676472" y="74180"/>
                  </a:lnTo>
                  <a:lnTo>
                    <a:pt x="3697808" y="41071"/>
                  </a:lnTo>
                  <a:lnTo>
                    <a:pt x="3704539" y="41071"/>
                  </a:lnTo>
                  <a:lnTo>
                    <a:pt x="3704539" y="74180"/>
                  </a:lnTo>
                  <a:lnTo>
                    <a:pt x="3714064" y="74180"/>
                  </a:lnTo>
                  <a:lnTo>
                    <a:pt x="3714064" y="41071"/>
                  </a:lnTo>
                  <a:lnTo>
                    <a:pt x="3714064" y="32816"/>
                  </a:lnTo>
                  <a:lnTo>
                    <a:pt x="3714064" y="8242"/>
                  </a:lnTo>
                  <a:lnTo>
                    <a:pt x="371406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42">
              <a:extLst>
                <a:ext uri="{FF2B5EF4-FFF2-40B4-BE49-F238E27FC236}">
                  <a16:creationId xmlns:a16="http://schemas.microsoft.com/office/drawing/2014/main" id="{ABAD3FA8-B61D-4C4B-A5C1-AE5B7DECEC63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1754688" y="4678197"/>
              <a:ext cx="166916" cy="77800"/>
            </a:xfrm>
            <a:prstGeom prst="rect">
              <a:avLst/>
            </a:prstGeom>
          </p:spPr>
        </p:pic>
        <p:sp>
          <p:nvSpPr>
            <p:cNvPr id="151" name="object 143">
              <a:extLst>
                <a:ext uri="{FF2B5EF4-FFF2-40B4-BE49-F238E27FC236}">
                  <a16:creationId xmlns:a16="http://schemas.microsoft.com/office/drawing/2014/main" id="{ECE980DE-8BDD-4BD4-A15B-19907F412A84}"/>
                </a:ext>
              </a:extLst>
            </p:cNvPr>
            <p:cNvSpPr/>
            <p:nvPr/>
          </p:nvSpPr>
          <p:spPr>
            <a:xfrm>
              <a:off x="12085180" y="4873218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5">
                  <a:moveTo>
                    <a:pt x="62306" y="0"/>
                  </a:moveTo>
                  <a:lnTo>
                    <a:pt x="52806" y="0"/>
                  </a:lnTo>
                  <a:lnTo>
                    <a:pt x="52806" y="29476"/>
                  </a:lnTo>
                  <a:lnTo>
                    <a:pt x="9499" y="29476"/>
                  </a:lnTo>
                  <a:lnTo>
                    <a:pt x="9499" y="0"/>
                  </a:lnTo>
                  <a:lnTo>
                    <a:pt x="0" y="0"/>
                  </a:lnTo>
                  <a:lnTo>
                    <a:pt x="0" y="74180"/>
                  </a:lnTo>
                  <a:lnTo>
                    <a:pt x="9499" y="74180"/>
                  </a:lnTo>
                  <a:lnTo>
                    <a:pt x="9499" y="38417"/>
                  </a:lnTo>
                  <a:lnTo>
                    <a:pt x="52806" y="38417"/>
                  </a:lnTo>
                  <a:lnTo>
                    <a:pt x="52806" y="74180"/>
                  </a:lnTo>
                  <a:lnTo>
                    <a:pt x="62306" y="74180"/>
                  </a:lnTo>
                  <a:lnTo>
                    <a:pt x="6230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44">
              <a:extLst>
                <a:ext uri="{FF2B5EF4-FFF2-40B4-BE49-F238E27FC236}">
                  <a16:creationId xmlns:a16="http://schemas.microsoft.com/office/drawing/2014/main" id="{39938C95-3F17-4EC8-A764-DB138043A8B3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2171819" y="4871402"/>
              <a:ext cx="77533" cy="77812"/>
            </a:xfrm>
            <a:prstGeom prst="rect">
              <a:avLst/>
            </a:prstGeom>
          </p:spPr>
        </p:pic>
        <p:sp>
          <p:nvSpPr>
            <p:cNvPr id="153" name="object 145">
              <a:extLst>
                <a:ext uri="{FF2B5EF4-FFF2-40B4-BE49-F238E27FC236}">
                  <a16:creationId xmlns:a16="http://schemas.microsoft.com/office/drawing/2014/main" id="{B51DBB14-5005-4A7C-B26A-CD13597809A9}"/>
                </a:ext>
              </a:extLst>
            </p:cNvPr>
            <p:cNvSpPr/>
            <p:nvPr/>
          </p:nvSpPr>
          <p:spPr>
            <a:xfrm>
              <a:off x="12273648" y="4873218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5" h="74295">
                  <a:moveTo>
                    <a:pt x="29362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21577" y="74180"/>
                  </a:lnTo>
                  <a:lnTo>
                    <a:pt x="33404" y="72897"/>
                  </a:lnTo>
                  <a:lnTo>
                    <a:pt x="41854" y="69049"/>
                  </a:lnTo>
                  <a:lnTo>
                    <a:pt x="44205" y="66078"/>
                  </a:lnTo>
                  <a:lnTo>
                    <a:pt x="9499" y="66078"/>
                  </a:lnTo>
                  <a:lnTo>
                    <a:pt x="9499" y="40093"/>
                  </a:lnTo>
                  <a:lnTo>
                    <a:pt x="45816" y="40093"/>
                  </a:lnTo>
                  <a:lnTo>
                    <a:pt x="43789" y="37325"/>
                  </a:lnTo>
                  <a:lnTo>
                    <a:pt x="34150" y="33908"/>
                  </a:lnTo>
                  <a:lnTo>
                    <a:pt x="40659" y="31292"/>
                  </a:lnTo>
                  <a:lnTo>
                    <a:pt x="9499" y="31292"/>
                  </a:lnTo>
                  <a:lnTo>
                    <a:pt x="9499" y="8242"/>
                  </a:lnTo>
                  <a:lnTo>
                    <a:pt x="41347" y="8242"/>
                  </a:lnTo>
                  <a:lnTo>
                    <a:pt x="38785" y="5562"/>
                  </a:lnTo>
                  <a:lnTo>
                    <a:pt x="35204" y="1866"/>
                  </a:lnTo>
                  <a:lnTo>
                    <a:pt x="29362" y="0"/>
                  </a:lnTo>
                  <a:close/>
                </a:path>
                <a:path w="48895" h="74295">
                  <a:moveTo>
                    <a:pt x="45816" y="40093"/>
                  </a:moveTo>
                  <a:lnTo>
                    <a:pt x="27940" y="40093"/>
                  </a:lnTo>
                  <a:lnTo>
                    <a:pt x="31318" y="41313"/>
                  </a:lnTo>
                  <a:lnTo>
                    <a:pt x="33883" y="43700"/>
                  </a:lnTo>
                  <a:lnTo>
                    <a:pt x="36436" y="46126"/>
                  </a:lnTo>
                  <a:lnTo>
                    <a:pt x="37719" y="49339"/>
                  </a:lnTo>
                  <a:lnTo>
                    <a:pt x="37719" y="56540"/>
                  </a:lnTo>
                  <a:lnTo>
                    <a:pt x="24612" y="66078"/>
                  </a:lnTo>
                  <a:lnTo>
                    <a:pt x="44205" y="66078"/>
                  </a:lnTo>
                  <a:lnTo>
                    <a:pt x="46925" y="62639"/>
                  </a:lnTo>
                  <a:lnTo>
                    <a:pt x="48615" y="53670"/>
                  </a:lnTo>
                  <a:lnTo>
                    <a:pt x="48615" y="43916"/>
                  </a:lnTo>
                  <a:lnTo>
                    <a:pt x="45816" y="40093"/>
                  </a:lnTo>
                  <a:close/>
                </a:path>
                <a:path w="48895" h="74295">
                  <a:moveTo>
                    <a:pt x="41347" y="8242"/>
                  </a:moveTo>
                  <a:lnTo>
                    <a:pt x="21234" y="8242"/>
                  </a:lnTo>
                  <a:lnTo>
                    <a:pt x="24866" y="8432"/>
                  </a:lnTo>
                  <a:lnTo>
                    <a:pt x="26631" y="8775"/>
                  </a:lnTo>
                  <a:lnTo>
                    <a:pt x="28409" y="9156"/>
                  </a:lnTo>
                  <a:lnTo>
                    <a:pt x="30073" y="10363"/>
                  </a:lnTo>
                  <a:lnTo>
                    <a:pt x="33299" y="14528"/>
                  </a:lnTo>
                  <a:lnTo>
                    <a:pt x="34086" y="17094"/>
                  </a:lnTo>
                  <a:lnTo>
                    <a:pt x="34086" y="23126"/>
                  </a:lnTo>
                  <a:lnTo>
                    <a:pt x="21424" y="31292"/>
                  </a:lnTo>
                  <a:lnTo>
                    <a:pt x="40659" y="31292"/>
                  </a:lnTo>
                  <a:lnTo>
                    <a:pt x="40817" y="31229"/>
                  </a:lnTo>
                  <a:lnTo>
                    <a:pt x="44145" y="26149"/>
                  </a:lnTo>
                  <a:lnTo>
                    <a:pt x="44145" y="13652"/>
                  </a:lnTo>
                  <a:lnTo>
                    <a:pt x="42354" y="9296"/>
                  </a:lnTo>
                  <a:lnTo>
                    <a:pt x="41347" y="82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46">
              <a:extLst>
                <a:ext uri="{FF2B5EF4-FFF2-40B4-BE49-F238E27FC236}">
                  <a16:creationId xmlns:a16="http://schemas.microsoft.com/office/drawing/2014/main" id="{DF878907-74D5-42AA-ADE0-7F19FC2D431B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2345720" y="4873218"/>
              <a:ext cx="73342" cy="74180"/>
            </a:xfrm>
            <a:prstGeom prst="rect">
              <a:avLst/>
            </a:prstGeom>
          </p:spPr>
        </p:pic>
        <p:pic>
          <p:nvPicPr>
            <p:cNvPr id="155" name="object 147">
              <a:extLst>
                <a:ext uri="{FF2B5EF4-FFF2-40B4-BE49-F238E27FC236}">
                  <a16:creationId xmlns:a16="http://schemas.microsoft.com/office/drawing/2014/main" id="{17274C66-C25C-45EB-9696-EA5930D7CEE4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2442507" y="4871402"/>
              <a:ext cx="76834" cy="77812"/>
            </a:xfrm>
            <a:prstGeom prst="rect">
              <a:avLst/>
            </a:prstGeom>
          </p:spPr>
        </p:pic>
        <p:pic>
          <p:nvPicPr>
            <p:cNvPr id="156" name="object 148">
              <a:extLst>
                <a:ext uri="{FF2B5EF4-FFF2-40B4-BE49-F238E27FC236}">
                  <a16:creationId xmlns:a16="http://schemas.microsoft.com/office/drawing/2014/main" id="{E951DE89-0AFF-4DC9-B698-3DBFB62056EB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2621209" y="4871402"/>
              <a:ext cx="75730" cy="77812"/>
            </a:xfrm>
            <a:prstGeom prst="rect">
              <a:avLst/>
            </a:prstGeom>
          </p:spPr>
        </p:pic>
        <p:sp>
          <p:nvSpPr>
            <p:cNvPr id="157" name="object 149">
              <a:extLst>
                <a:ext uri="{FF2B5EF4-FFF2-40B4-BE49-F238E27FC236}">
                  <a16:creationId xmlns:a16="http://schemas.microsoft.com/office/drawing/2014/main" id="{7595FCDA-76D0-4E0E-828E-F29827D9FE9F}"/>
                </a:ext>
              </a:extLst>
            </p:cNvPr>
            <p:cNvSpPr/>
            <p:nvPr/>
          </p:nvSpPr>
          <p:spPr>
            <a:xfrm>
              <a:off x="12721971" y="4873218"/>
              <a:ext cx="62230" cy="74295"/>
            </a:xfrm>
            <a:custGeom>
              <a:avLst/>
              <a:gdLst/>
              <a:ahLst/>
              <a:cxnLst/>
              <a:rect l="l" t="t" r="r" b="b"/>
              <a:pathLst>
                <a:path w="62229" h="74295">
                  <a:moveTo>
                    <a:pt x="62229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525" y="74180"/>
                  </a:lnTo>
                  <a:lnTo>
                    <a:pt x="9525" y="8940"/>
                  </a:lnTo>
                  <a:lnTo>
                    <a:pt x="52831" y="8940"/>
                  </a:lnTo>
                  <a:lnTo>
                    <a:pt x="52831" y="74180"/>
                  </a:lnTo>
                  <a:lnTo>
                    <a:pt x="62229" y="74180"/>
                  </a:lnTo>
                  <a:lnTo>
                    <a:pt x="6222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8" name="object 150">
              <a:extLst>
                <a:ext uri="{FF2B5EF4-FFF2-40B4-BE49-F238E27FC236}">
                  <a16:creationId xmlns:a16="http://schemas.microsoft.com/office/drawing/2014/main" id="{10FBE648-F161-4E08-87D8-E3CF7FA7E65E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2808585" y="4871402"/>
              <a:ext cx="76835" cy="77812"/>
            </a:xfrm>
            <a:prstGeom prst="rect">
              <a:avLst/>
            </a:prstGeom>
          </p:spPr>
        </p:pic>
        <p:pic>
          <p:nvPicPr>
            <p:cNvPr id="159" name="object 151">
              <a:extLst>
                <a:ext uri="{FF2B5EF4-FFF2-40B4-BE49-F238E27FC236}">
                  <a16:creationId xmlns:a16="http://schemas.microsoft.com/office/drawing/2014/main" id="{7FA9BC25-463F-4F35-A108-8BD6ED265E22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2909676" y="4873218"/>
              <a:ext cx="78358" cy="85915"/>
            </a:xfrm>
            <a:prstGeom prst="rect">
              <a:avLst/>
            </a:prstGeom>
          </p:spPr>
        </p:pic>
        <p:pic>
          <p:nvPicPr>
            <p:cNvPr id="160" name="object 152">
              <a:extLst>
                <a:ext uri="{FF2B5EF4-FFF2-40B4-BE49-F238E27FC236}">
                  <a16:creationId xmlns:a16="http://schemas.microsoft.com/office/drawing/2014/main" id="{414801DA-0C97-4ED0-B36C-912B48E2D8AD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3007594" y="4873218"/>
              <a:ext cx="64896" cy="74180"/>
            </a:xfrm>
            <a:prstGeom prst="rect">
              <a:avLst/>
            </a:prstGeom>
          </p:spPr>
        </p:pic>
        <p:pic>
          <p:nvPicPr>
            <p:cNvPr id="161" name="object 153">
              <a:extLst>
                <a:ext uri="{FF2B5EF4-FFF2-40B4-BE49-F238E27FC236}">
                  <a16:creationId xmlns:a16="http://schemas.microsoft.com/office/drawing/2014/main" id="{8A40E31C-63E8-4A63-A9CB-B9567082BFC6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3097001" y="4871402"/>
              <a:ext cx="77342" cy="77812"/>
            </a:xfrm>
            <a:prstGeom prst="rect">
              <a:avLst/>
            </a:prstGeom>
          </p:spPr>
        </p:pic>
        <p:pic>
          <p:nvPicPr>
            <p:cNvPr id="162" name="object 154">
              <a:extLst>
                <a:ext uri="{FF2B5EF4-FFF2-40B4-BE49-F238E27FC236}">
                  <a16:creationId xmlns:a16="http://schemas.microsoft.com/office/drawing/2014/main" id="{83261EFE-AB72-4008-96DF-65EC20FB4F61}"/>
                </a:ext>
              </a:extLst>
            </p:cNvPr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3195553" y="4873218"/>
              <a:ext cx="69976" cy="74180"/>
            </a:xfrm>
            <a:prstGeom prst="rect">
              <a:avLst/>
            </a:prstGeom>
          </p:spPr>
        </p:pic>
        <p:sp>
          <p:nvSpPr>
            <p:cNvPr id="163" name="object 155">
              <a:extLst>
                <a:ext uri="{FF2B5EF4-FFF2-40B4-BE49-F238E27FC236}">
                  <a16:creationId xmlns:a16="http://schemas.microsoft.com/office/drawing/2014/main" id="{15125207-698D-45E1-B44D-711A56B32259}"/>
                </a:ext>
              </a:extLst>
            </p:cNvPr>
            <p:cNvSpPr/>
            <p:nvPr/>
          </p:nvSpPr>
          <p:spPr>
            <a:xfrm>
              <a:off x="13286740" y="4873218"/>
              <a:ext cx="135255" cy="74295"/>
            </a:xfrm>
            <a:custGeom>
              <a:avLst/>
              <a:gdLst/>
              <a:ahLst/>
              <a:cxnLst/>
              <a:rect l="l" t="t" r="r" b="b"/>
              <a:pathLst>
                <a:path w="135255" h="74295">
                  <a:moveTo>
                    <a:pt x="50546" y="46939"/>
                  </a:moveTo>
                  <a:lnTo>
                    <a:pt x="49022" y="42468"/>
                  </a:lnTo>
                  <a:lnTo>
                    <a:pt x="45758" y="38138"/>
                  </a:lnTo>
                  <a:lnTo>
                    <a:pt x="43180" y="34696"/>
                  </a:lnTo>
                  <a:lnTo>
                    <a:pt x="40132" y="32550"/>
                  </a:lnTo>
                  <a:lnTo>
                    <a:pt x="40132" y="49898"/>
                  </a:lnTo>
                  <a:lnTo>
                    <a:pt x="40132" y="61544"/>
                  </a:lnTo>
                  <a:lnTo>
                    <a:pt x="33655" y="66078"/>
                  </a:lnTo>
                  <a:lnTo>
                    <a:pt x="9779" y="66078"/>
                  </a:lnTo>
                  <a:lnTo>
                    <a:pt x="9779" y="38138"/>
                  </a:lnTo>
                  <a:lnTo>
                    <a:pt x="24638" y="38138"/>
                  </a:lnTo>
                  <a:lnTo>
                    <a:pt x="40132" y="49898"/>
                  </a:lnTo>
                  <a:lnTo>
                    <a:pt x="40132" y="32550"/>
                  </a:lnTo>
                  <a:lnTo>
                    <a:pt x="39624" y="32181"/>
                  </a:lnTo>
                  <a:lnTo>
                    <a:pt x="31369" y="29895"/>
                  </a:lnTo>
                  <a:lnTo>
                    <a:pt x="25781" y="29337"/>
                  </a:lnTo>
                  <a:lnTo>
                    <a:pt x="9398" y="29337"/>
                  </a:lnTo>
                  <a:lnTo>
                    <a:pt x="9398" y="0"/>
                  </a:lnTo>
                  <a:lnTo>
                    <a:pt x="0" y="0"/>
                  </a:lnTo>
                  <a:lnTo>
                    <a:pt x="0" y="74180"/>
                  </a:lnTo>
                  <a:lnTo>
                    <a:pt x="33401" y="74180"/>
                  </a:lnTo>
                  <a:lnTo>
                    <a:pt x="39878" y="72021"/>
                  </a:lnTo>
                  <a:lnTo>
                    <a:pt x="44069" y="67665"/>
                  </a:lnTo>
                  <a:lnTo>
                    <a:pt x="45631" y="66078"/>
                  </a:lnTo>
                  <a:lnTo>
                    <a:pt x="48387" y="63309"/>
                  </a:lnTo>
                  <a:lnTo>
                    <a:pt x="50546" y="58089"/>
                  </a:lnTo>
                  <a:lnTo>
                    <a:pt x="50546" y="46939"/>
                  </a:lnTo>
                  <a:close/>
                </a:path>
                <a:path w="135255" h="74295">
                  <a:moveTo>
                    <a:pt x="134747" y="0"/>
                  </a:moveTo>
                  <a:lnTo>
                    <a:pt x="125349" y="0"/>
                  </a:lnTo>
                  <a:lnTo>
                    <a:pt x="125349" y="29476"/>
                  </a:lnTo>
                  <a:lnTo>
                    <a:pt x="82042" y="29476"/>
                  </a:lnTo>
                  <a:lnTo>
                    <a:pt x="82042" y="0"/>
                  </a:lnTo>
                  <a:lnTo>
                    <a:pt x="72517" y="0"/>
                  </a:lnTo>
                  <a:lnTo>
                    <a:pt x="72517" y="74180"/>
                  </a:lnTo>
                  <a:lnTo>
                    <a:pt x="82042" y="74180"/>
                  </a:lnTo>
                  <a:lnTo>
                    <a:pt x="82042" y="38417"/>
                  </a:lnTo>
                  <a:lnTo>
                    <a:pt x="125349" y="38417"/>
                  </a:lnTo>
                  <a:lnTo>
                    <a:pt x="125349" y="74180"/>
                  </a:lnTo>
                  <a:lnTo>
                    <a:pt x="134747" y="74180"/>
                  </a:lnTo>
                  <a:lnTo>
                    <a:pt x="1347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56">
              <a:extLst>
                <a:ext uri="{FF2B5EF4-FFF2-40B4-BE49-F238E27FC236}">
                  <a16:creationId xmlns:a16="http://schemas.microsoft.com/office/drawing/2014/main" id="{C7701B94-6AB9-4C91-97EF-0D13B1E3B12D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3445871" y="4871402"/>
              <a:ext cx="77469" cy="77812"/>
            </a:xfrm>
            <a:prstGeom prst="rect">
              <a:avLst/>
            </a:prstGeom>
          </p:spPr>
        </p:pic>
        <p:pic>
          <p:nvPicPr>
            <p:cNvPr id="165" name="object 157">
              <a:extLst>
                <a:ext uri="{FF2B5EF4-FFF2-40B4-BE49-F238E27FC236}">
                  <a16:creationId xmlns:a16="http://schemas.microsoft.com/office/drawing/2014/main" id="{72BCE2B3-2E8C-4BB4-A2ED-17D9B1E19E45}"/>
                </a:ext>
              </a:extLst>
            </p:cNvPr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3544041" y="4871402"/>
              <a:ext cx="141223" cy="77812"/>
            </a:xfrm>
            <a:prstGeom prst="rect">
              <a:avLst/>
            </a:prstGeom>
          </p:spPr>
        </p:pic>
        <p:pic>
          <p:nvPicPr>
            <p:cNvPr id="166" name="object 158">
              <a:extLst>
                <a:ext uri="{FF2B5EF4-FFF2-40B4-BE49-F238E27FC236}">
                  <a16:creationId xmlns:a16="http://schemas.microsoft.com/office/drawing/2014/main" id="{72C27C33-BFF5-4ACC-AB85-1D33926148F8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3704950" y="4873218"/>
              <a:ext cx="64896" cy="74180"/>
            </a:xfrm>
            <a:prstGeom prst="rect">
              <a:avLst/>
            </a:prstGeom>
          </p:spPr>
        </p:pic>
        <p:sp>
          <p:nvSpPr>
            <p:cNvPr id="167" name="object 159">
              <a:extLst>
                <a:ext uri="{FF2B5EF4-FFF2-40B4-BE49-F238E27FC236}">
                  <a16:creationId xmlns:a16="http://schemas.microsoft.com/office/drawing/2014/main" id="{468F4724-0D19-45A0-915D-0566E41DFF6A}"/>
                </a:ext>
              </a:extLst>
            </p:cNvPr>
            <p:cNvSpPr/>
            <p:nvPr/>
          </p:nvSpPr>
          <p:spPr>
            <a:xfrm>
              <a:off x="13799820" y="4932311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5">
                  <a:moveTo>
                    <a:pt x="10795" y="0"/>
                  </a:moveTo>
                  <a:lnTo>
                    <a:pt x="8382" y="0"/>
                  </a:lnTo>
                  <a:lnTo>
                    <a:pt x="6096" y="0"/>
                  </a:lnTo>
                  <a:lnTo>
                    <a:pt x="4191" y="812"/>
                  </a:lnTo>
                  <a:lnTo>
                    <a:pt x="889" y="4102"/>
                  </a:lnTo>
                  <a:lnTo>
                    <a:pt x="0" y="6083"/>
                  </a:lnTo>
                  <a:lnTo>
                    <a:pt x="0" y="10782"/>
                  </a:lnTo>
                  <a:lnTo>
                    <a:pt x="889" y="12763"/>
                  </a:lnTo>
                  <a:lnTo>
                    <a:pt x="4191" y="16065"/>
                  </a:lnTo>
                  <a:lnTo>
                    <a:pt x="6096" y="16903"/>
                  </a:lnTo>
                  <a:lnTo>
                    <a:pt x="10795" y="16903"/>
                  </a:lnTo>
                  <a:lnTo>
                    <a:pt x="12700" y="16065"/>
                  </a:lnTo>
                  <a:lnTo>
                    <a:pt x="16001" y="12763"/>
                  </a:lnTo>
                  <a:lnTo>
                    <a:pt x="16764" y="10782"/>
                  </a:lnTo>
                  <a:lnTo>
                    <a:pt x="16764" y="6083"/>
                  </a:lnTo>
                  <a:lnTo>
                    <a:pt x="16001" y="4102"/>
                  </a:lnTo>
                  <a:lnTo>
                    <a:pt x="12700" y="812"/>
                  </a:lnTo>
                  <a:lnTo>
                    <a:pt x="107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0">
              <a:extLst>
                <a:ext uri="{FF2B5EF4-FFF2-40B4-BE49-F238E27FC236}">
                  <a16:creationId xmlns:a16="http://schemas.microsoft.com/office/drawing/2014/main" id="{87879DBB-F2DA-443D-B241-D7DE7A1452B2}"/>
                </a:ext>
              </a:extLst>
            </p:cNvPr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3925930" y="4847094"/>
              <a:ext cx="248792" cy="102120"/>
            </a:xfrm>
            <a:prstGeom prst="rect">
              <a:avLst/>
            </a:prstGeom>
          </p:spPr>
        </p:pic>
        <p:pic>
          <p:nvPicPr>
            <p:cNvPr id="169" name="object 161">
              <a:extLst>
                <a:ext uri="{FF2B5EF4-FFF2-40B4-BE49-F238E27FC236}">
                  <a16:creationId xmlns:a16="http://schemas.microsoft.com/office/drawing/2014/main" id="{E98CBA61-446E-420A-811D-1834D57B19CB}"/>
                </a:ext>
              </a:extLst>
            </p:cNvPr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4195933" y="4873218"/>
              <a:ext cx="64770" cy="74180"/>
            </a:xfrm>
            <a:prstGeom prst="rect">
              <a:avLst/>
            </a:prstGeom>
          </p:spPr>
        </p:pic>
        <p:sp>
          <p:nvSpPr>
            <p:cNvPr id="170" name="object 162">
              <a:extLst>
                <a:ext uri="{FF2B5EF4-FFF2-40B4-BE49-F238E27FC236}">
                  <a16:creationId xmlns:a16="http://schemas.microsoft.com/office/drawing/2014/main" id="{33E0B4B3-A0A6-4D79-A36D-DCA1E41FC0D1}"/>
                </a:ext>
              </a:extLst>
            </p:cNvPr>
            <p:cNvSpPr/>
            <p:nvPr/>
          </p:nvSpPr>
          <p:spPr>
            <a:xfrm>
              <a:off x="14282800" y="4873218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4" h="74295">
                  <a:moveTo>
                    <a:pt x="48640" y="0"/>
                  </a:moveTo>
                  <a:lnTo>
                    <a:pt x="39115" y="0"/>
                  </a:lnTo>
                  <a:lnTo>
                    <a:pt x="39115" y="32550"/>
                  </a:lnTo>
                  <a:lnTo>
                    <a:pt x="19557" y="32550"/>
                  </a:lnTo>
                  <a:lnTo>
                    <a:pt x="15493" y="31534"/>
                  </a:lnTo>
                  <a:lnTo>
                    <a:pt x="10667" y="27381"/>
                  </a:lnTo>
                  <a:lnTo>
                    <a:pt x="9397" y="22047"/>
                  </a:lnTo>
                  <a:lnTo>
                    <a:pt x="9397" y="0"/>
                  </a:lnTo>
                  <a:lnTo>
                    <a:pt x="0" y="0"/>
                  </a:lnTo>
                  <a:lnTo>
                    <a:pt x="0" y="25565"/>
                  </a:lnTo>
                  <a:lnTo>
                    <a:pt x="1904" y="30987"/>
                  </a:lnTo>
                  <a:lnTo>
                    <a:pt x="9143" y="38836"/>
                  </a:lnTo>
                  <a:lnTo>
                    <a:pt x="14858" y="40792"/>
                  </a:lnTo>
                  <a:lnTo>
                    <a:pt x="39115" y="40792"/>
                  </a:lnTo>
                  <a:lnTo>
                    <a:pt x="39115" y="74180"/>
                  </a:lnTo>
                  <a:lnTo>
                    <a:pt x="48640" y="74180"/>
                  </a:lnTo>
                  <a:lnTo>
                    <a:pt x="486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63">
              <a:extLst>
                <a:ext uri="{FF2B5EF4-FFF2-40B4-BE49-F238E27FC236}">
                  <a16:creationId xmlns:a16="http://schemas.microsoft.com/office/drawing/2014/main" id="{692ED8D3-9144-4164-B8F0-E430226836C4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4355825" y="4871402"/>
              <a:ext cx="76834" cy="77812"/>
            </a:xfrm>
            <a:prstGeom prst="rect">
              <a:avLst/>
            </a:prstGeom>
          </p:spPr>
        </p:pic>
        <p:pic>
          <p:nvPicPr>
            <p:cNvPr id="172" name="object 164">
              <a:extLst>
                <a:ext uri="{FF2B5EF4-FFF2-40B4-BE49-F238E27FC236}">
                  <a16:creationId xmlns:a16="http://schemas.microsoft.com/office/drawing/2014/main" id="{C7622157-01C6-482B-9574-EB85C40DAD4F}"/>
                </a:ext>
              </a:extLst>
            </p:cNvPr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4453235" y="4871402"/>
              <a:ext cx="141224" cy="77812"/>
            </a:xfrm>
            <a:prstGeom prst="rect">
              <a:avLst/>
            </a:prstGeom>
          </p:spPr>
        </p:pic>
        <p:sp>
          <p:nvSpPr>
            <p:cNvPr id="173" name="object 165">
              <a:extLst>
                <a:ext uri="{FF2B5EF4-FFF2-40B4-BE49-F238E27FC236}">
                  <a16:creationId xmlns:a16="http://schemas.microsoft.com/office/drawing/2014/main" id="{9254D81D-FA74-424D-AB8A-67CA1A754859}"/>
                </a:ext>
              </a:extLst>
            </p:cNvPr>
            <p:cNvSpPr/>
            <p:nvPr/>
          </p:nvSpPr>
          <p:spPr>
            <a:xfrm>
              <a:off x="14614144" y="4873218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4" h="74295">
                  <a:moveTo>
                    <a:pt x="29463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21590" y="74180"/>
                  </a:lnTo>
                  <a:lnTo>
                    <a:pt x="33424" y="72897"/>
                  </a:lnTo>
                  <a:lnTo>
                    <a:pt x="41878" y="69049"/>
                  </a:lnTo>
                  <a:lnTo>
                    <a:pt x="44229" y="66078"/>
                  </a:lnTo>
                  <a:lnTo>
                    <a:pt x="9525" y="66078"/>
                  </a:lnTo>
                  <a:lnTo>
                    <a:pt x="9525" y="40093"/>
                  </a:lnTo>
                  <a:lnTo>
                    <a:pt x="45842" y="40093"/>
                  </a:lnTo>
                  <a:lnTo>
                    <a:pt x="43815" y="37325"/>
                  </a:lnTo>
                  <a:lnTo>
                    <a:pt x="34163" y="33908"/>
                  </a:lnTo>
                  <a:lnTo>
                    <a:pt x="40734" y="31292"/>
                  </a:lnTo>
                  <a:lnTo>
                    <a:pt x="9525" y="31292"/>
                  </a:lnTo>
                  <a:lnTo>
                    <a:pt x="9525" y="8242"/>
                  </a:lnTo>
                  <a:lnTo>
                    <a:pt x="41414" y="8242"/>
                  </a:lnTo>
                  <a:lnTo>
                    <a:pt x="35305" y="1866"/>
                  </a:lnTo>
                  <a:lnTo>
                    <a:pt x="29463" y="0"/>
                  </a:lnTo>
                  <a:close/>
                </a:path>
                <a:path w="48894" h="74295">
                  <a:moveTo>
                    <a:pt x="45842" y="40093"/>
                  </a:moveTo>
                  <a:lnTo>
                    <a:pt x="27940" y="40093"/>
                  </a:lnTo>
                  <a:lnTo>
                    <a:pt x="31369" y="41313"/>
                  </a:lnTo>
                  <a:lnTo>
                    <a:pt x="33909" y="43700"/>
                  </a:lnTo>
                  <a:lnTo>
                    <a:pt x="36448" y="46126"/>
                  </a:lnTo>
                  <a:lnTo>
                    <a:pt x="37719" y="49339"/>
                  </a:lnTo>
                  <a:lnTo>
                    <a:pt x="37719" y="56540"/>
                  </a:lnTo>
                  <a:lnTo>
                    <a:pt x="24638" y="66078"/>
                  </a:lnTo>
                  <a:lnTo>
                    <a:pt x="44229" y="66078"/>
                  </a:lnTo>
                  <a:lnTo>
                    <a:pt x="46950" y="62639"/>
                  </a:lnTo>
                  <a:lnTo>
                    <a:pt x="48640" y="53670"/>
                  </a:lnTo>
                  <a:lnTo>
                    <a:pt x="48640" y="43916"/>
                  </a:lnTo>
                  <a:lnTo>
                    <a:pt x="45842" y="40093"/>
                  </a:lnTo>
                  <a:close/>
                </a:path>
                <a:path w="48894" h="74295">
                  <a:moveTo>
                    <a:pt x="41414" y="8242"/>
                  </a:moveTo>
                  <a:lnTo>
                    <a:pt x="21336" y="8242"/>
                  </a:lnTo>
                  <a:lnTo>
                    <a:pt x="24892" y="8432"/>
                  </a:lnTo>
                  <a:lnTo>
                    <a:pt x="26669" y="8775"/>
                  </a:lnTo>
                  <a:lnTo>
                    <a:pt x="28448" y="9156"/>
                  </a:lnTo>
                  <a:lnTo>
                    <a:pt x="30098" y="10363"/>
                  </a:lnTo>
                  <a:lnTo>
                    <a:pt x="33400" y="14528"/>
                  </a:lnTo>
                  <a:lnTo>
                    <a:pt x="34163" y="17094"/>
                  </a:lnTo>
                  <a:lnTo>
                    <a:pt x="34163" y="23126"/>
                  </a:lnTo>
                  <a:lnTo>
                    <a:pt x="21463" y="31292"/>
                  </a:lnTo>
                  <a:lnTo>
                    <a:pt x="40734" y="31292"/>
                  </a:lnTo>
                  <a:lnTo>
                    <a:pt x="40894" y="31229"/>
                  </a:lnTo>
                  <a:lnTo>
                    <a:pt x="44196" y="26149"/>
                  </a:lnTo>
                  <a:lnTo>
                    <a:pt x="44196" y="13652"/>
                  </a:lnTo>
                  <a:lnTo>
                    <a:pt x="42417" y="9296"/>
                  </a:lnTo>
                  <a:lnTo>
                    <a:pt x="41414" y="82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66">
              <a:extLst>
                <a:ext uri="{FF2B5EF4-FFF2-40B4-BE49-F238E27FC236}">
                  <a16:creationId xmlns:a16="http://schemas.microsoft.com/office/drawing/2014/main" id="{47150420-F254-4E7E-B386-41842BE00BF1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4682597" y="4871402"/>
              <a:ext cx="77597" cy="77812"/>
            </a:xfrm>
            <a:prstGeom prst="rect">
              <a:avLst/>
            </a:prstGeom>
          </p:spPr>
        </p:pic>
        <p:pic>
          <p:nvPicPr>
            <p:cNvPr id="175" name="object 167">
              <a:extLst>
                <a:ext uri="{FF2B5EF4-FFF2-40B4-BE49-F238E27FC236}">
                  <a16:creationId xmlns:a16="http://schemas.microsoft.com/office/drawing/2014/main" id="{6EE1136E-338E-4151-9D6C-9DBAF2015B7B}"/>
                </a:ext>
              </a:extLst>
            </p:cNvPr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1034204" y="4871402"/>
              <a:ext cx="3730561" cy="1069174"/>
            </a:xfrm>
            <a:prstGeom prst="rect">
              <a:avLst/>
            </a:prstGeom>
          </p:spPr>
        </p:pic>
        <p:pic>
          <p:nvPicPr>
            <p:cNvPr id="176" name="object 168">
              <a:extLst>
                <a:ext uri="{FF2B5EF4-FFF2-40B4-BE49-F238E27FC236}">
                  <a16:creationId xmlns:a16="http://schemas.microsoft.com/office/drawing/2014/main" id="{697582DE-4FC6-4F67-8C5F-B8530E19C6EF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042446" y="6032512"/>
              <a:ext cx="64820" cy="74180"/>
            </a:xfrm>
            <a:prstGeom prst="rect">
              <a:avLst/>
            </a:prstGeom>
          </p:spPr>
        </p:pic>
        <p:pic>
          <p:nvPicPr>
            <p:cNvPr id="177" name="object 169">
              <a:extLst>
                <a:ext uri="{FF2B5EF4-FFF2-40B4-BE49-F238E27FC236}">
                  <a16:creationId xmlns:a16="http://schemas.microsoft.com/office/drawing/2014/main" id="{70C187D5-847F-4E0C-856E-2A78B116CB55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1131194" y="6030696"/>
              <a:ext cx="215595" cy="77812"/>
            </a:xfrm>
            <a:prstGeom prst="rect">
              <a:avLst/>
            </a:prstGeom>
          </p:spPr>
        </p:pic>
        <p:pic>
          <p:nvPicPr>
            <p:cNvPr id="178" name="object 170">
              <a:extLst>
                <a:ext uri="{FF2B5EF4-FFF2-40B4-BE49-F238E27FC236}">
                  <a16:creationId xmlns:a16="http://schemas.microsoft.com/office/drawing/2014/main" id="{F4963674-000D-42B8-8F8C-1C1D5E4D7446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1367033" y="6030696"/>
              <a:ext cx="224955" cy="103098"/>
            </a:xfrm>
            <a:prstGeom prst="rect">
              <a:avLst/>
            </a:prstGeom>
          </p:spPr>
        </p:pic>
        <p:pic>
          <p:nvPicPr>
            <p:cNvPr id="179" name="object 171">
              <a:extLst>
                <a:ext uri="{FF2B5EF4-FFF2-40B4-BE49-F238E27FC236}">
                  <a16:creationId xmlns:a16="http://schemas.microsoft.com/office/drawing/2014/main" id="{A93362C8-1429-4A56-84AC-CAE82A12800D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1616194" y="6032512"/>
              <a:ext cx="158699" cy="85915"/>
            </a:xfrm>
            <a:prstGeom prst="rect">
              <a:avLst/>
            </a:prstGeom>
          </p:spPr>
        </p:pic>
        <p:pic>
          <p:nvPicPr>
            <p:cNvPr id="180" name="object 172">
              <a:extLst>
                <a:ext uri="{FF2B5EF4-FFF2-40B4-BE49-F238E27FC236}">
                  <a16:creationId xmlns:a16="http://schemas.microsoft.com/office/drawing/2014/main" id="{AE58B026-F60A-40CA-AF9C-A80EEA121A91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798820" y="6032512"/>
              <a:ext cx="64820" cy="74180"/>
            </a:xfrm>
            <a:prstGeom prst="rect">
              <a:avLst/>
            </a:prstGeom>
          </p:spPr>
        </p:pic>
        <p:pic>
          <p:nvPicPr>
            <p:cNvPr id="181" name="object 173">
              <a:extLst>
                <a:ext uri="{FF2B5EF4-FFF2-40B4-BE49-F238E27FC236}">
                  <a16:creationId xmlns:a16="http://schemas.microsoft.com/office/drawing/2014/main" id="{44986745-47FA-4DD6-933A-1E84B4651D92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1965152" y="6030696"/>
              <a:ext cx="75717" cy="77812"/>
            </a:xfrm>
            <a:prstGeom prst="rect">
              <a:avLst/>
            </a:prstGeom>
          </p:spPr>
        </p:pic>
        <p:sp>
          <p:nvSpPr>
            <p:cNvPr id="182" name="object 174">
              <a:extLst>
                <a:ext uri="{FF2B5EF4-FFF2-40B4-BE49-F238E27FC236}">
                  <a16:creationId xmlns:a16="http://schemas.microsoft.com/office/drawing/2014/main" id="{D6D30BC2-6A81-4F67-BFDE-477F483694E7}"/>
                </a:ext>
              </a:extLst>
            </p:cNvPr>
            <p:cNvSpPr/>
            <p:nvPr/>
          </p:nvSpPr>
          <p:spPr>
            <a:xfrm>
              <a:off x="12143054" y="6032512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5">
                  <a:moveTo>
                    <a:pt x="62318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499" y="74180"/>
                  </a:lnTo>
                  <a:lnTo>
                    <a:pt x="9499" y="8940"/>
                  </a:lnTo>
                  <a:lnTo>
                    <a:pt x="52806" y="8940"/>
                  </a:lnTo>
                  <a:lnTo>
                    <a:pt x="52806" y="74180"/>
                  </a:lnTo>
                  <a:lnTo>
                    <a:pt x="62318" y="74180"/>
                  </a:lnTo>
                  <a:lnTo>
                    <a:pt x="623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3" name="object 175">
              <a:extLst>
                <a:ext uri="{FF2B5EF4-FFF2-40B4-BE49-F238E27FC236}">
                  <a16:creationId xmlns:a16="http://schemas.microsoft.com/office/drawing/2014/main" id="{1336A9BC-C7E2-4B9C-82A1-1B198D41BA37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2229439" y="6030696"/>
              <a:ext cx="340779" cy="103098"/>
            </a:xfrm>
            <a:prstGeom prst="rect">
              <a:avLst/>
            </a:prstGeom>
          </p:spPr>
        </p:pic>
        <p:pic>
          <p:nvPicPr>
            <p:cNvPr id="184" name="object 176">
              <a:extLst>
                <a:ext uri="{FF2B5EF4-FFF2-40B4-BE49-F238E27FC236}">
                  <a16:creationId xmlns:a16="http://schemas.microsoft.com/office/drawing/2014/main" id="{EF9E3E50-3877-476C-938B-E94C61DC252D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2594285" y="6030696"/>
              <a:ext cx="77254" cy="103098"/>
            </a:xfrm>
            <a:prstGeom prst="rect">
              <a:avLst/>
            </a:prstGeom>
          </p:spPr>
        </p:pic>
        <p:sp>
          <p:nvSpPr>
            <p:cNvPr id="185" name="object 177">
              <a:extLst>
                <a:ext uri="{FF2B5EF4-FFF2-40B4-BE49-F238E27FC236}">
                  <a16:creationId xmlns:a16="http://schemas.microsoft.com/office/drawing/2014/main" id="{0BD52867-1DC2-42EE-BE8E-A0EA276E7879}"/>
                </a:ext>
              </a:extLst>
            </p:cNvPr>
            <p:cNvSpPr/>
            <p:nvPr/>
          </p:nvSpPr>
          <p:spPr>
            <a:xfrm>
              <a:off x="12692114" y="6006794"/>
              <a:ext cx="772795" cy="102235"/>
            </a:xfrm>
            <a:custGeom>
              <a:avLst/>
              <a:gdLst/>
              <a:ahLst/>
              <a:cxnLst/>
              <a:rect l="l" t="t" r="r" b="b"/>
              <a:pathLst>
                <a:path w="772794" h="102235">
                  <a:moveTo>
                    <a:pt x="64782" y="25717"/>
                  </a:moveTo>
                  <a:lnTo>
                    <a:pt x="64020" y="25717"/>
                  </a:lnTo>
                  <a:lnTo>
                    <a:pt x="9537" y="80670"/>
                  </a:lnTo>
                  <a:lnTo>
                    <a:pt x="9537" y="25717"/>
                  </a:lnTo>
                  <a:lnTo>
                    <a:pt x="0" y="25717"/>
                  </a:lnTo>
                  <a:lnTo>
                    <a:pt x="0" y="99898"/>
                  </a:lnTo>
                  <a:lnTo>
                    <a:pt x="1168" y="99898"/>
                  </a:lnTo>
                  <a:lnTo>
                    <a:pt x="55384" y="45377"/>
                  </a:lnTo>
                  <a:lnTo>
                    <a:pt x="55384" y="99898"/>
                  </a:lnTo>
                  <a:lnTo>
                    <a:pt x="64782" y="99898"/>
                  </a:lnTo>
                  <a:lnTo>
                    <a:pt x="64782" y="25717"/>
                  </a:lnTo>
                  <a:close/>
                </a:path>
                <a:path w="772794" h="102235">
                  <a:moveTo>
                    <a:pt x="129679" y="25717"/>
                  </a:moveTo>
                  <a:lnTo>
                    <a:pt x="120154" y="25717"/>
                  </a:lnTo>
                  <a:lnTo>
                    <a:pt x="120154" y="33959"/>
                  </a:lnTo>
                  <a:lnTo>
                    <a:pt x="120154" y="58547"/>
                  </a:lnTo>
                  <a:lnTo>
                    <a:pt x="108216" y="58547"/>
                  </a:lnTo>
                  <a:lnTo>
                    <a:pt x="104406" y="58318"/>
                  </a:lnTo>
                  <a:lnTo>
                    <a:pt x="102374" y="57873"/>
                  </a:lnTo>
                  <a:lnTo>
                    <a:pt x="100469" y="57416"/>
                  </a:lnTo>
                  <a:lnTo>
                    <a:pt x="98564" y="56197"/>
                  </a:lnTo>
                  <a:lnTo>
                    <a:pt x="97040" y="54216"/>
                  </a:lnTo>
                  <a:lnTo>
                    <a:pt x="95389" y="52235"/>
                  </a:lnTo>
                  <a:lnTo>
                    <a:pt x="94627" y="49745"/>
                  </a:lnTo>
                  <a:lnTo>
                    <a:pt x="94627" y="43535"/>
                  </a:lnTo>
                  <a:lnTo>
                    <a:pt x="95262" y="40995"/>
                  </a:lnTo>
                  <a:lnTo>
                    <a:pt x="96532" y="39103"/>
                  </a:lnTo>
                  <a:lnTo>
                    <a:pt x="97675" y="37223"/>
                  </a:lnTo>
                  <a:lnTo>
                    <a:pt x="99453" y="35890"/>
                  </a:lnTo>
                  <a:lnTo>
                    <a:pt x="101485" y="35128"/>
                  </a:lnTo>
                  <a:lnTo>
                    <a:pt x="103644" y="34353"/>
                  </a:lnTo>
                  <a:lnTo>
                    <a:pt x="107708" y="33959"/>
                  </a:lnTo>
                  <a:lnTo>
                    <a:pt x="120154" y="33959"/>
                  </a:lnTo>
                  <a:lnTo>
                    <a:pt x="120154" y="25717"/>
                  </a:lnTo>
                  <a:lnTo>
                    <a:pt x="100596" y="25717"/>
                  </a:lnTo>
                  <a:lnTo>
                    <a:pt x="95389" y="27508"/>
                  </a:lnTo>
                  <a:lnTo>
                    <a:pt x="91325" y="31127"/>
                  </a:lnTo>
                  <a:lnTo>
                    <a:pt x="87388" y="34709"/>
                  </a:lnTo>
                  <a:lnTo>
                    <a:pt x="85356" y="39801"/>
                  </a:lnTo>
                  <a:lnTo>
                    <a:pt x="85356" y="51587"/>
                  </a:lnTo>
                  <a:lnTo>
                    <a:pt x="104152" y="65836"/>
                  </a:lnTo>
                  <a:lnTo>
                    <a:pt x="81800" y="99898"/>
                  </a:lnTo>
                  <a:lnTo>
                    <a:pt x="92087" y="99898"/>
                  </a:lnTo>
                  <a:lnTo>
                    <a:pt x="113423" y="66789"/>
                  </a:lnTo>
                  <a:lnTo>
                    <a:pt x="120154" y="66789"/>
                  </a:lnTo>
                  <a:lnTo>
                    <a:pt x="120154" y="99898"/>
                  </a:lnTo>
                  <a:lnTo>
                    <a:pt x="129679" y="99898"/>
                  </a:lnTo>
                  <a:lnTo>
                    <a:pt x="129679" y="66789"/>
                  </a:lnTo>
                  <a:lnTo>
                    <a:pt x="129679" y="58547"/>
                  </a:lnTo>
                  <a:lnTo>
                    <a:pt x="129679" y="33959"/>
                  </a:lnTo>
                  <a:lnTo>
                    <a:pt x="129679" y="25717"/>
                  </a:lnTo>
                  <a:close/>
                </a:path>
                <a:path w="772794" h="102235">
                  <a:moveTo>
                    <a:pt x="194068" y="25717"/>
                  </a:moveTo>
                  <a:lnTo>
                    <a:pt x="145300" y="25717"/>
                  </a:lnTo>
                  <a:lnTo>
                    <a:pt x="145300" y="33959"/>
                  </a:lnTo>
                  <a:lnTo>
                    <a:pt x="164858" y="33959"/>
                  </a:lnTo>
                  <a:lnTo>
                    <a:pt x="164858" y="99898"/>
                  </a:lnTo>
                  <a:lnTo>
                    <a:pt x="174383" y="99898"/>
                  </a:lnTo>
                  <a:lnTo>
                    <a:pt x="174383" y="33959"/>
                  </a:lnTo>
                  <a:lnTo>
                    <a:pt x="194068" y="33959"/>
                  </a:lnTo>
                  <a:lnTo>
                    <a:pt x="194068" y="25717"/>
                  </a:lnTo>
                  <a:close/>
                </a:path>
                <a:path w="772794" h="102235">
                  <a:moveTo>
                    <a:pt x="274586" y="25717"/>
                  </a:moveTo>
                  <a:lnTo>
                    <a:pt x="273824" y="25717"/>
                  </a:lnTo>
                  <a:lnTo>
                    <a:pt x="219214" y="80670"/>
                  </a:lnTo>
                  <a:lnTo>
                    <a:pt x="219214" y="25717"/>
                  </a:lnTo>
                  <a:lnTo>
                    <a:pt x="209689" y="25717"/>
                  </a:lnTo>
                  <a:lnTo>
                    <a:pt x="209689" y="99898"/>
                  </a:lnTo>
                  <a:lnTo>
                    <a:pt x="210832" y="99898"/>
                  </a:lnTo>
                  <a:lnTo>
                    <a:pt x="265061" y="45377"/>
                  </a:lnTo>
                  <a:lnTo>
                    <a:pt x="265061" y="99898"/>
                  </a:lnTo>
                  <a:lnTo>
                    <a:pt x="274586" y="99898"/>
                  </a:lnTo>
                  <a:lnTo>
                    <a:pt x="274586" y="25717"/>
                  </a:lnTo>
                  <a:close/>
                </a:path>
                <a:path w="772794" h="102235">
                  <a:moveTo>
                    <a:pt x="339344" y="25717"/>
                  </a:moveTo>
                  <a:lnTo>
                    <a:pt x="329946" y="25717"/>
                  </a:lnTo>
                  <a:lnTo>
                    <a:pt x="329946" y="33959"/>
                  </a:lnTo>
                  <a:lnTo>
                    <a:pt x="329946" y="58547"/>
                  </a:lnTo>
                  <a:lnTo>
                    <a:pt x="317893" y="58547"/>
                  </a:lnTo>
                  <a:lnTo>
                    <a:pt x="314071" y="58318"/>
                  </a:lnTo>
                  <a:lnTo>
                    <a:pt x="304304" y="49745"/>
                  </a:lnTo>
                  <a:lnTo>
                    <a:pt x="304304" y="43535"/>
                  </a:lnTo>
                  <a:lnTo>
                    <a:pt x="317373" y="33959"/>
                  </a:lnTo>
                  <a:lnTo>
                    <a:pt x="329946" y="33959"/>
                  </a:lnTo>
                  <a:lnTo>
                    <a:pt x="329946" y="25717"/>
                  </a:lnTo>
                  <a:lnTo>
                    <a:pt x="310273" y="25717"/>
                  </a:lnTo>
                  <a:lnTo>
                    <a:pt x="305066" y="27508"/>
                  </a:lnTo>
                  <a:lnTo>
                    <a:pt x="301129" y="31127"/>
                  </a:lnTo>
                  <a:lnTo>
                    <a:pt x="297065" y="34709"/>
                  </a:lnTo>
                  <a:lnTo>
                    <a:pt x="295160" y="39801"/>
                  </a:lnTo>
                  <a:lnTo>
                    <a:pt x="295160" y="51587"/>
                  </a:lnTo>
                  <a:lnTo>
                    <a:pt x="296811" y="55981"/>
                  </a:lnTo>
                  <a:lnTo>
                    <a:pt x="300367" y="59499"/>
                  </a:lnTo>
                  <a:lnTo>
                    <a:pt x="303796" y="63042"/>
                  </a:lnTo>
                  <a:lnTo>
                    <a:pt x="308241" y="65163"/>
                  </a:lnTo>
                  <a:lnTo>
                    <a:pt x="313817" y="65836"/>
                  </a:lnTo>
                  <a:lnTo>
                    <a:pt x="291477" y="99898"/>
                  </a:lnTo>
                  <a:lnTo>
                    <a:pt x="301764" y="99898"/>
                  </a:lnTo>
                  <a:lnTo>
                    <a:pt x="323088" y="66789"/>
                  </a:lnTo>
                  <a:lnTo>
                    <a:pt x="329946" y="66789"/>
                  </a:lnTo>
                  <a:lnTo>
                    <a:pt x="329946" y="99898"/>
                  </a:lnTo>
                  <a:lnTo>
                    <a:pt x="339344" y="99898"/>
                  </a:lnTo>
                  <a:lnTo>
                    <a:pt x="339344" y="66789"/>
                  </a:lnTo>
                  <a:lnTo>
                    <a:pt x="339344" y="58547"/>
                  </a:lnTo>
                  <a:lnTo>
                    <a:pt x="339344" y="33959"/>
                  </a:lnTo>
                  <a:lnTo>
                    <a:pt x="339344" y="25717"/>
                  </a:lnTo>
                  <a:close/>
                </a:path>
                <a:path w="772794" h="102235">
                  <a:moveTo>
                    <a:pt x="471817" y="99898"/>
                  </a:moveTo>
                  <a:lnTo>
                    <a:pt x="446798" y="25717"/>
                  </a:lnTo>
                  <a:lnTo>
                    <a:pt x="444119" y="25717"/>
                  </a:lnTo>
                  <a:lnTo>
                    <a:pt x="414159" y="83743"/>
                  </a:lnTo>
                  <a:lnTo>
                    <a:pt x="384187" y="25717"/>
                  </a:lnTo>
                  <a:lnTo>
                    <a:pt x="381647" y="25717"/>
                  </a:lnTo>
                  <a:lnTo>
                    <a:pt x="356247" y="99898"/>
                  </a:lnTo>
                  <a:lnTo>
                    <a:pt x="366280" y="99898"/>
                  </a:lnTo>
                  <a:lnTo>
                    <a:pt x="384568" y="45186"/>
                  </a:lnTo>
                  <a:lnTo>
                    <a:pt x="413143" y="99898"/>
                  </a:lnTo>
                  <a:lnTo>
                    <a:pt x="414921" y="99898"/>
                  </a:lnTo>
                  <a:lnTo>
                    <a:pt x="443496" y="45415"/>
                  </a:lnTo>
                  <a:lnTo>
                    <a:pt x="461911" y="99898"/>
                  </a:lnTo>
                  <a:lnTo>
                    <a:pt x="471817" y="99898"/>
                  </a:lnTo>
                  <a:close/>
                </a:path>
                <a:path w="772794" h="102235">
                  <a:moveTo>
                    <a:pt x="553605" y="25717"/>
                  </a:moveTo>
                  <a:lnTo>
                    <a:pt x="552843" y="25717"/>
                  </a:lnTo>
                  <a:lnTo>
                    <a:pt x="498221" y="80670"/>
                  </a:lnTo>
                  <a:lnTo>
                    <a:pt x="498221" y="25717"/>
                  </a:lnTo>
                  <a:lnTo>
                    <a:pt x="488696" y="25717"/>
                  </a:lnTo>
                  <a:lnTo>
                    <a:pt x="488696" y="99898"/>
                  </a:lnTo>
                  <a:lnTo>
                    <a:pt x="489851" y="99898"/>
                  </a:lnTo>
                  <a:lnTo>
                    <a:pt x="544080" y="45377"/>
                  </a:lnTo>
                  <a:lnTo>
                    <a:pt x="544080" y="99898"/>
                  </a:lnTo>
                  <a:lnTo>
                    <a:pt x="553605" y="99898"/>
                  </a:lnTo>
                  <a:lnTo>
                    <a:pt x="553605" y="25717"/>
                  </a:lnTo>
                  <a:close/>
                </a:path>
                <a:path w="772794" h="102235">
                  <a:moveTo>
                    <a:pt x="596265" y="90893"/>
                  </a:moveTo>
                  <a:lnTo>
                    <a:pt x="595515" y="88912"/>
                  </a:lnTo>
                  <a:lnTo>
                    <a:pt x="592213" y="85623"/>
                  </a:lnTo>
                  <a:lnTo>
                    <a:pt x="590296" y="84810"/>
                  </a:lnTo>
                  <a:lnTo>
                    <a:pt x="587895" y="84810"/>
                  </a:lnTo>
                  <a:lnTo>
                    <a:pt x="585609" y="84810"/>
                  </a:lnTo>
                  <a:lnTo>
                    <a:pt x="583692" y="85623"/>
                  </a:lnTo>
                  <a:lnTo>
                    <a:pt x="580390" y="88912"/>
                  </a:lnTo>
                  <a:lnTo>
                    <a:pt x="579513" y="90893"/>
                  </a:lnTo>
                  <a:lnTo>
                    <a:pt x="579513" y="95592"/>
                  </a:lnTo>
                  <a:lnTo>
                    <a:pt x="580390" y="97574"/>
                  </a:lnTo>
                  <a:lnTo>
                    <a:pt x="583692" y="100876"/>
                  </a:lnTo>
                  <a:lnTo>
                    <a:pt x="585609" y="101714"/>
                  </a:lnTo>
                  <a:lnTo>
                    <a:pt x="590296" y="101714"/>
                  </a:lnTo>
                  <a:lnTo>
                    <a:pt x="592213" y="100876"/>
                  </a:lnTo>
                  <a:lnTo>
                    <a:pt x="595515" y="97574"/>
                  </a:lnTo>
                  <a:lnTo>
                    <a:pt x="596265" y="95592"/>
                  </a:lnTo>
                  <a:lnTo>
                    <a:pt x="596265" y="90893"/>
                  </a:lnTo>
                  <a:close/>
                </a:path>
                <a:path w="772794" h="102235">
                  <a:moveTo>
                    <a:pt x="772680" y="0"/>
                  </a:moveTo>
                  <a:lnTo>
                    <a:pt x="701433" y="0"/>
                  </a:lnTo>
                  <a:lnTo>
                    <a:pt x="701433" y="8890"/>
                  </a:lnTo>
                  <a:lnTo>
                    <a:pt x="701433" y="100330"/>
                  </a:lnTo>
                  <a:lnTo>
                    <a:pt x="711466" y="100330"/>
                  </a:lnTo>
                  <a:lnTo>
                    <a:pt x="711466" y="8890"/>
                  </a:lnTo>
                  <a:lnTo>
                    <a:pt x="762647" y="8890"/>
                  </a:lnTo>
                  <a:lnTo>
                    <a:pt x="762647" y="100330"/>
                  </a:lnTo>
                  <a:lnTo>
                    <a:pt x="772680" y="100330"/>
                  </a:lnTo>
                  <a:lnTo>
                    <a:pt x="772680" y="8890"/>
                  </a:lnTo>
                  <a:lnTo>
                    <a:pt x="77268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78">
              <a:extLst>
                <a:ext uri="{FF2B5EF4-FFF2-40B4-BE49-F238E27FC236}">
                  <a16:creationId xmlns:a16="http://schemas.microsoft.com/office/drawing/2014/main" id="{DB74B49C-058E-4228-B704-83EDAF73BDA2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3486637" y="6030696"/>
              <a:ext cx="76834" cy="77812"/>
            </a:xfrm>
            <a:prstGeom prst="rect">
              <a:avLst/>
            </a:prstGeom>
          </p:spPr>
        </p:pic>
        <p:pic>
          <p:nvPicPr>
            <p:cNvPr id="187" name="object 179">
              <a:extLst>
                <a:ext uri="{FF2B5EF4-FFF2-40B4-BE49-F238E27FC236}">
                  <a16:creationId xmlns:a16="http://schemas.microsoft.com/office/drawing/2014/main" id="{C70C03B3-64FD-412C-8B98-1F1FFE8D5CF9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3583920" y="6030696"/>
              <a:ext cx="262890" cy="103098"/>
            </a:xfrm>
            <a:prstGeom prst="rect">
              <a:avLst/>
            </a:prstGeom>
          </p:spPr>
        </p:pic>
        <p:sp>
          <p:nvSpPr>
            <p:cNvPr id="188" name="object 180">
              <a:extLst>
                <a:ext uri="{FF2B5EF4-FFF2-40B4-BE49-F238E27FC236}">
                  <a16:creationId xmlns:a16="http://schemas.microsoft.com/office/drawing/2014/main" id="{C33D9778-E34D-4B30-8794-8D6FD525651D}"/>
                </a:ext>
              </a:extLst>
            </p:cNvPr>
            <p:cNvSpPr/>
            <p:nvPr/>
          </p:nvSpPr>
          <p:spPr>
            <a:xfrm>
              <a:off x="13943584" y="6030696"/>
              <a:ext cx="820419" cy="86360"/>
            </a:xfrm>
            <a:custGeom>
              <a:avLst/>
              <a:gdLst/>
              <a:ahLst/>
              <a:cxnLst/>
              <a:rect l="l" t="t" r="r" b="b"/>
              <a:pathLst>
                <a:path w="820419" h="86360">
                  <a:moveTo>
                    <a:pt x="60071" y="75996"/>
                  </a:moveTo>
                  <a:lnTo>
                    <a:pt x="19558" y="35674"/>
                  </a:lnTo>
                  <a:lnTo>
                    <a:pt x="57150" y="1816"/>
                  </a:lnTo>
                  <a:lnTo>
                    <a:pt x="44069" y="1816"/>
                  </a:lnTo>
                  <a:lnTo>
                    <a:pt x="9525" y="33070"/>
                  </a:lnTo>
                  <a:lnTo>
                    <a:pt x="9525" y="1816"/>
                  </a:lnTo>
                  <a:lnTo>
                    <a:pt x="0" y="1816"/>
                  </a:lnTo>
                  <a:lnTo>
                    <a:pt x="0" y="75996"/>
                  </a:lnTo>
                  <a:lnTo>
                    <a:pt x="9525" y="75996"/>
                  </a:lnTo>
                  <a:lnTo>
                    <a:pt x="9525" y="44361"/>
                  </a:lnTo>
                  <a:lnTo>
                    <a:pt x="12446" y="41706"/>
                  </a:lnTo>
                  <a:lnTo>
                    <a:pt x="46609" y="75996"/>
                  </a:lnTo>
                  <a:lnTo>
                    <a:pt x="60071" y="75996"/>
                  </a:lnTo>
                  <a:close/>
                </a:path>
                <a:path w="820419" h="86360">
                  <a:moveTo>
                    <a:pt x="146685" y="39116"/>
                  </a:moveTo>
                  <a:lnTo>
                    <a:pt x="146037" y="31661"/>
                  </a:lnTo>
                  <a:lnTo>
                    <a:pt x="144106" y="24726"/>
                  </a:lnTo>
                  <a:lnTo>
                    <a:pt x="140893" y="18300"/>
                  </a:lnTo>
                  <a:lnTo>
                    <a:pt x="136906" y="13055"/>
                  </a:lnTo>
                  <a:lnTo>
                    <a:pt x="136906" y="31038"/>
                  </a:lnTo>
                  <a:lnTo>
                    <a:pt x="136906" y="44665"/>
                  </a:lnTo>
                  <a:lnTo>
                    <a:pt x="135636" y="49644"/>
                  </a:lnTo>
                  <a:lnTo>
                    <a:pt x="132969" y="54279"/>
                  </a:lnTo>
                  <a:lnTo>
                    <a:pt x="130429" y="58889"/>
                  </a:lnTo>
                  <a:lnTo>
                    <a:pt x="126873" y="62445"/>
                  </a:lnTo>
                  <a:lnTo>
                    <a:pt x="122428" y="64960"/>
                  </a:lnTo>
                  <a:lnTo>
                    <a:pt x="118110" y="67475"/>
                  </a:lnTo>
                  <a:lnTo>
                    <a:pt x="113157" y="68732"/>
                  </a:lnTo>
                  <a:lnTo>
                    <a:pt x="102616" y="68732"/>
                  </a:lnTo>
                  <a:lnTo>
                    <a:pt x="78867" y="44665"/>
                  </a:lnTo>
                  <a:lnTo>
                    <a:pt x="78867" y="31038"/>
                  </a:lnTo>
                  <a:lnTo>
                    <a:pt x="81788" y="23964"/>
                  </a:lnTo>
                  <a:lnTo>
                    <a:pt x="93218" y="12268"/>
                  </a:lnTo>
                  <a:lnTo>
                    <a:pt x="99949" y="9359"/>
                  </a:lnTo>
                  <a:lnTo>
                    <a:pt x="115824" y="9359"/>
                  </a:lnTo>
                  <a:lnTo>
                    <a:pt x="122555" y="12268"/>
                  </a:lnTo>
                  <a:lnTo>
                    <a:pt x="133985" y="23964"/>
                  </a:lnTo>
                  <a:lnTo>
                    <a:pt x="136906" y="31038"/>
                  </a:lnTo>
                  <a:lnTo>
                    <a:pt x="136906" y="13055"/>
                  </a:lnTo>
                  <a:lnTo>
                    <a:pt x="107950" y="0"/>
                  </a:lnTo>
                  <a:lnTo>
                    <a:pt x="99656" y="787"/>
                  </a:lnTo>
                  <a:lnTo>
                    <a:pt x="69723" y="31686"/>
                  </a:lnTo>
                  <a:lnTo>
                    <a:pt x="69088" y="39116"/>
                  </a:lnTo>
                  <a:lnTo>
                    <a:pt x="69773" y="46634"/>
                  </a:lnTo>
                  <a:lnTo>
                    <a:pt x="99771" y="77089"/>
                  </a:lnTo>
                  <a:lnTo>
                    <a:pt x="107950" y="77812"/>
                  </a:lnTo>
                  <a:lnTo>
                    <a:pt x="116052" y="77089"/>
                  </a:lnTo>
                  <a:lnTo>
                    <a:pt x="123418" y="74917"/>
                  </a:lnTo>
                  <a:lnTo>
                    <a:pt x="129997" y="71297"/>
                  </a:lnTo>
                  <a:lnTo>
                    <a:pt x="132905" y="68732"/>
                  </a:lnTo>
                  <a:lnTo>
                    <a:pt x="135763" y="66217"/>
                  </a:lnTo>
                  <a:lnTo>
                    <a:pt x="140512" y="60185"/>
                  </a:lnTo>
                  <a:lnTo>
                    <a:pt x="143929" y="53644"/>
                  </a:lnTo>
                  <a:lnTo>
                    <a:pt x="145986" y="46634"/>
                  </a:lnTo>
                  <a:lnTo>
                    <a:pt x="146685" y="39116"/>
                  </a:lnTo>
                  <a:close/>
                </a:path>
                <a:path w="820419" h="86360">
                  <a:moveTo>
                    <a:pt x="229870" y="75996"/>
                  </a:moveTo>
                  <a:lnTo>
                    <a:pt x="195453" y="1816"/>
                  </a:lnTo>
                  <a:lnTo>
                    <a:pt x="193802" y="1816"/>
                  </a:lnTo>
                  <a:lnTo>
                    <a:pt x="159893" y="75996"/>
                  </a:lnTo>
                  <a:lnTo>
                    <a:pt x="170180" y="75996"/>
                  </a:lnTo>
                  <a:lnTo>
                    <a:pt x="194818" y="21907"/>
                  </a:lnTo>
                  <a:lnTo>
                    <a:pt x="219837" y="75996"/>
                  </a:lnTo>
                  <a:lnTo>
                    <a:pt x="229870" y="75996"/>
                  </a:lnTo>
                  <a:close/>
                </a:path>
                <a:path w="820419" h="86360">
                  <a:moveTo>
                    <a:pt x="309880" y="75996"/>
                  </a:moveTo>
                  <a:lnTo>
                    <a:pt x="275590" y="1816"/>
                  </a:lnTo>
                  <a:lnTo>
                    <a:pt x="273939" y="1816"/>
                  </a:lnTo>
                  <a:lnTo>
                    <a:pt x="240030" y="75996"/>
                  </a:lnTo>
                  <a:lnTo>
                    <a:pt x="250190" y="75996"/>
                  </a:lnTo>
                  <a:lnTo>
                    <a:pt x="274828" y="21907"/>
                  </a:lnTo>
                  <a:lnTo>
                    <a:pt x="299974" y="75996"/>
                  </a:lnTo>
                  <a:lnTo>
                    <a:pt x="309880" y="75996"/>
                  </a:lnTo>
                  <a:close/>
                </a:path>
                <a:path w="820419" h="86360">
                  <a:moveTo>
                    <a:pt x="400304" y="39674"/>
                  </a:moveTo>
                  <a:lnTo>
                    <a:pt x="399719" y="32410"/>
                  </a:lnTo>
                  <a:lnTo>
                    <a:pt x="399491" y="31432"/>
                  </a:lnTo>
                  <a:lnTo>
                    <a:pt x="398170" y="25768"/>
                  </a:lnTo>
                  <a:lnTo>
                    <a:pt x="395592" y="19723"/>
                  </a:lnTo>
                  <a:lnTo>
                    <a:pt x="392049" y="14363"/>
                  </a:lnTo>
                  <a:lnTo>
                    <a:pt x="389763" y="12026"/>
                  </a:lnTo>
                  <a:lnTo>
                    <a:pt x="389763" y="31432"/>
                  </a:lnTo>
                  <a:lnTo>
                    <a:pt x="334137" y="31432"/>
                  </a:lnTo>
                  <a:lnTo>
                    <a:pt x="354457" y="9080"/>
                  </a:lnTo>
                  <a:lnTo>
                    <a:pt x="366268" y="9080"/>
                  </a:lnTo>
                  <a:lnTo>
                    <a:pt x="370459" y="10020"/>
                  </a:lnTo>
                  <a:lnTo>
                    <a:pt x="378587" y="13741"/>
                  </a:lnTo>
                  <a:lnTo>
                    <a:pt x="381762" y="16179"/>
                  </a:lnTo>
                  <a:lnTo>
                    <a:pt x="384594" y="19748"/>
                  </a:lnTo>
                  <a:lnTo>
                    <a:pt x="386715" y="22288"/>
                  </a:lnTo>
                  <a:lnTo>
                    <a:pt x="388493" y="26327"/>
                  </a:lnTo>
                  <a:lnTo>
                    <a:pt x="389763" y="31432"/>
                  </a:lnTo>
                  <a:lnTo>
                    <a:pt x="389763" y="12026"/>
                  </a:lnTo>
                  <a:lnTo>
                    <a:pt x="361696" y="0"/>
                  </a:lnTo>
                  <a:lnTo>
                    <a:pt x="352907" y="889"/>
                  </a:lnTo>
                  <a:lnTo>
                    <a:pt x="324015" y="32270"/>
                  </a:lnTo>
                  <a:lnTo>
                    <a:pt x="323469" y="39116"/>
                  </a:lnTo>
                  <a:lnTo>
                    <a:pt x="324104" y="46405"/>
                  </a:lnTo>
                  <a:lnTo>
                    <a:pt x="353568" y="77076"/>
                  </a:lnTo>
                  <a:lnTo>
                    <a:pt x="362204" y="77812"/>
                  </a:lnTo>
                  <a:lnTo>
                    <a:pt x="367665" y="77812"/>
                  </a:lnTo>
                  <a:lnTo>
                    <a:pt x="397764" y="55651"/>
                  </a:lnTo>
                  <a:lnTo>
                    <a:pt x="389763" y="51409"/>
                  </a:lnTo>
                  <a:lnTo>
                    <a:pt x="386842" y="56235"/>
                  </a:lnTo>
                  <a:lnTo>
                    <a:pt x="384048" y="59702"/>
                  </a:lnTo>
                  <a:lnTo>
                    <a:pt x="365125" y="69011"/>
                  </a:lnTo>
                  <a:lnTo>
                    <a:pt x="353441" y="69011"/>
                  </a:lnTo>
                  <a:lnTo>
                    <a:pt x="346837" y="66268"/>
                  </a:lnTo>
                  <a:lnTo>
                    <a:pt x="336169" y="55295"/>
                  </a:lnTo>
                  <a:lnTo>
                    <a:pt x="333375" y="48272"/>
                  </a:lnTo>
                  <a:lnTo>
                    <a:pt x="333248" y="39674"/>
                  </a:lnTo>
                  <a:lnTo>
                    <a:pt x="400304" y="39674"/>
                  </a:lnTo>
                  <a:close/>
                </a:path>
                <a:path w="820419" h="86360">
                  <a:moveTo>
                    <a:pt x="492252" y="67894"/>
                  </a:moveTo>
                  <a:lnTo>
                    <a:pt x="483362" y="67894"/>
                  </a:lnTo>
                  <a:lnTo>
                    <a:pt x="472948" y="43815"/>
                  </a:lnTo>
                  <a:lnTo>
                    <a:pt x="472948" y="67894"/>
                  </a:lnTo>
                  <a:lnTo>
                    <a:pt x="430530" y="67894"/>
                  </a:lnTo>
                  <a:lnTo>
                    <a:pt x="452247" y="16738"/>
                  </a:lnTo>
                  <a:lnTo>
                    <a:pt x="472948" y="67894"/>
                  </a:lnTo>
                  <a:lnTo>
                    <a:pt x="472948" y="43815"/>
                  </a:lnTo>
                  <a:lnTo>
                    <a:pt x="461238" y="16738"/>
                  </a:lnTo>
                  <a:lnTo>
                    <a:pt x="454787" y="1816"/>
                  </a:lnTo>
                  <a:lnTo>
                    <a:pt x="449834" y="1816"/>
                  </a:lnTo>
                  <a:lnTo>
                    <a:pt x="421259" y="67894"/>
                  </a:lnTo>
                  <a:lnTo>
                    <a:pt x="412115" y="67894"/>
                  </a:lnTo>
                  <a:lnTo>
                    <a:pt x="412115" y="85915"/>
                  </a:lnTo>
                  <a:lnTo>
                    <a:pt x="421640" y="85915"/>
                  </a:lnTo>
                  <a:lnTo>
                    <a:pt x="421640" y="75996"/>
                  </a:lnTo>
                  <a:lnTo>
                    <a:pt x="482981" y="75996"/>
                  </a:lnTo>
                  <a:lnTo>
                    <a:pt x="482981" y="85496"/>
                  </a:lnTo>
                  <a:lnTo>
                    <a:pt x="492252" y="85496"/>
                  </a:lnTo>
                  <a:lnTo>
                    <a:pt x="492252" y="75996"/>
                  </a:lnTo>
                  <a:lnTo>
                    <a:pt x="492252" y="67894"/>
                  </a:lnTo>
                  <a:close/>
                </a:path>
                <a:path w="820419" h="86360">
                  <a:moveTo>
                    <a:pt x="605155" y="75996"/>
                  </a:moveTo>
                  <a:lnTo>
                    <a:pt x="567563" y="34759"/>
                  </a:lnTo>
                  <a:lnTo>
                    <a:pt x="602488" y="1816"/>
                  </a:lnTo>
                  <a:lnTo>
                    <a:pt x="590804" y="1816"/>
                  </a:lnTo>
                  <a:lnTo>
                    <a:pt x="555371" y="34505"/>
                  </a:lnTo>
                  <a:lnTo>
                    <a:pt x="555371" y="1816"/>
                  </a:lnTo>
                  <a:lnTo>
                    <a:pt x="545846" y="1816"/>
                  </a:lnTo>
                  <a:lnTo>
                    <a:pt x="545846" y="34417"/>
                  </a:lnTo>
                  <a:lnTo>
                    <a:pt x="510921" y="1816"/>
                  </a:lnTo>
                  <a:lnTo>
                    <a:pt x="499237" y="1816"/>
                  </a:lnTo>
                  <a:lnTo>
                    <a:pt x="533654" y="34836"/>
                  </a:lnTo>
                  <a:lnTo>
                    <a:pt x="496443" y="75996"/>
                  </a:lnTo>
                  <a:lnTo>
                    <a:pt x="508635" y="75996"/>
                  </a:lnTo>
                  <a:lnTo>
                    <a:pt x="540512" y="40144"/>
                  </a:lnTo>
                  <a:lnTo>
                    <a:pt x="545846" y="44704"/>
                  </a:lnTo>
                  <a:lnTo>
                    <a:pt x="545846" y="75996"/>
                  </a:lnTo>
                  <a:lnTo>
                    <a:pt x="555371" y="75996"/>
                  </a:lnTo>
                  <a:lnTo>
                    <a:pt x="555371" y="44704"/>
                  </a:lnTo>
                  <a:lnTo>
                    <a:pt x="560832" y="40144"/>
                  </a:lnTo>
                  <a:lnTo>
                    <a:pt x="592836" y="75996"/>
                  </a:lnTo>
                  <a:lnTo>
                    <a:pt x="605155" y="75996"/>
                  </a:lnTo>
                  <a:close/>
                </a:path>
                <a:path w="820419" h="86360">
                  <a:moveTo>
                    <a:pt x="691007" y="39674"/>
                  </a:moveTo>
                  <a:lnTo>
                    <a:pt x="690486" y="32410"/>
                  </a:lnTo>
                  <a:lnTo>
                    <a:pt x="690257" y="31432"/>
                  </a:lnTo>
                  <a:lnTo>
                    <a:pt x="688936" y="25768"/>
                  </a:lnTo>
                  <a:lnTo>
                    <a:pt x="686371" y="19723"/>
                  </a:lnTo>
                  <a:lnTo>
                    <a:pt x="682879" y="14363"/>
                  </a:lnTo>
                  <a:lnTo>
                    <a:pt x="680593" y="12052"/>
                  </a:lnTo>
                  <a:lnTo>
                    <a:pt x="680593" y="31432"/>
                  </a:lnTo>
                  <a:lnTo>
                    <a:pt x="624967" y="31432"/>
                  </a:lnTo>
                  <a:lnTo>
                    <a:pt x="626872" y="24612"/>
                  </a:lnTo>
                  <a:lnTo>
                    <a:pt x="629793" y="19507"/>
                  </a:lnTo>
                  <a:lnTo>
                    <a:pt x="633730" y="16090"/>
                  </a:lnTo>
                  <a:lnTo>
                    <a:pt x="638937" y="11417"/>
                  </a:lnTo>
                  <a:lnTo>
                    <a:pt x="645287" y="9080"/>
                  </a:lnTo>
                  <a:lnTo>
                    <a:pt x="656971" y="9080"/>
                  </a:lnTo>
                  <a:lnTo>
                    <a:pt x="680593" y="31432"/>
                  </a:lnTo>
                  <a:lnTo>
                    <a:pt x="680593" y="12052"/>
                  </a:lnTo>
                  <a:lnTo>
                    <a:pt x="677659" y="9080"/>
                  </a:lnTo>
                  <a:lnTo>
                    <a:pt x="676681" y="8089"/>
                  </a:lnTo>
                  <a:lnTo>
                    <a:pt x="669544" y="3606"/>
                  </a:lnTo>
                  <a:lnTo>
                    <a:pt x="661441" y="901"/>
                  </a:lnTo>
                  <a:lnTo>
                    <a:pt x="652399" y="0"/>
                  </a:lnTo>
                  <a:lnTo>
                    <a:pt x="643623" y="889"/>
                  </a:lnTo>
                  <a:lnTo>
                    <a:pt x="614718" y="32270"/>
                  </a:lnTo>
                  <a:lnTo>
                    <a:pt x="614172" y="39116"/>
                  </a:lnTo>
                  <a:lnTo>
                    <a:pt x="614807" y="46405"/>
                  </a:lnTo>
                  <a:lnTo>
                    <a:pt x="644334" y="77076"/>
                  </a:lnTo>
                  <a:lnTo>
                    <a:pt x="652907" y="77812"/>
                  </a:lnTo>
                  <a:lnTo>
                    <a:pt x="658368" y="77812"/>
                  </a:lnTo>
                  <a:lnTo>
                    <a:pt x="663321" y="77000"/>
                  </a:lnTo>
                  <a:lnTo>
                    <a:pt x="671957" y="73698"/>
                  </a:lnTo>
                  <a:lnTo>
                    <a:pt x="675894" y="71272"/>
                  </a:lnTo>
                  <a:lnTo>
                    <a:pt x="678357" y="69011"/>
                  </a:lnTo>
                  <a:lnTo>
                    <a:pt x="682879" y="64960"/>
                  </a:lnTo>
                  <a:lnTo>
                    <a:pt x="685927" y="60794"/>
                  </a:lnTo>
                  <a:lnTo>
                    <a:pt x="688594" y="55651"/>
                  </a:lnTo>
                  <a:lnTo>
                    <a:pt x="680466" y="51409"/>
                  </a:lnTo>
                  <a:lnTo>
                    <a:pt x="677545" y="56235"/>
                  </a:lnTo>
                  <a:lnTo>
                    <a:pt x="674878" y="59702"/>
                  </a:lnTo>
                  <a:lnTo>
                    <a:pt x="669798" y="64033"/>
                  </a:lnTo>
                  <a:lnTo>
                    <a:pt x="666750" y="65747"/>
                  </a:lnTo>
                  <a:lnTo>
                    <a:pt x="659638" y="68364"/>
                  </a:lnTo>
                  <a:lnTo>
                    <a:pt x="655828" y="69011"/>
                  </a:lnTo>
                  <a:lnTo>
                    <a:pt x="644271" y="69011"/>
                  </a:lnTo>
                  <a:lnTo>
                    <a:pt x="637667" y="66268"/>
                  </a:lnTo>
                  <a:lnTo>
                    <a:pt x="626999" y="55295"/>
                  </a:lnTo>
                  <a:lnTo>
                    <a:pt x="624205" y="48272"/>
                  </a:lnTo>
                  <a:lnTo>
                    <a:pt x="623951" y="39674"/>
                  </a:lnTo>
                  <a:lnTo>
                    <a:pt x="691007" y="39674"/>
                  </a:lnTo>
                  <a:close/>
                </a:path>
                <a:path w="820419" h="86360">
                  <a:moveTo>
                    <a:pt x="819912" y="75996"/>
                  </a:moveTo>
                  <a:lnTo>
                    <a:pt x="794893" y="1816"/>
                  </a:lnTo>
                  <a:lnTo>
                    <a:pt x="792099" y="1816"/>
                  </a:lnTo>
                  <a:lnTo>
                    <a:pt x="762127" y="59842"/>
                  </a:lnTo>
                  <a:lnTo>
                    <a:pt x="732155" y="1816"/>
                  </a:lnTo>
                  <a:lnTo>
                    <a:pt x="729615" y="1816"/>
                  </a:lnTo>
                  <a:lnTo>
                    <a:pt x="704342" y="75996"/>
                  </a:lnTo>
                  <a:lnTo>
                    <a:pt x="714248" y="75996"/>
                  </a:lnTo>
                  <a:lnTo>
                    <a:pt x="732663" y="21285"/>
                  </a:lnTo>
                  <a:lnTo>
                    <a:pt x="761238" y="75996"/>
                  </a:lnTo>
                  <a:lnTo>
                    <a:pt x="763016" y="75996"/>
                  </a:lnTo>
                  <a:lnTo>
                    <a:pt x="791591" y="21513"/>
                  </a:lnTo>
                  <a:lnTo>
                    <a:pt x="809879" y="75996"/>
                  </a:lnTo>
                  <a:lnTo>
                    <a:pt x="819912" y="7599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9" name="object 181">
              <a:extLst>
                <a:ext uri="{FF2B5EF4-FFF2-40B4-BE49-F238E27FC236}">
                  <a16:creationId xmlns:a16="http://schemas.microsoft.com/office/drawing/2014/main" id="{663ACB96-E4C5-47AF-902D-9E5B334645C1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1038814" y="6223914"/>
              <a:ext cx="75717" cy="77811"/>
            </a:xfrm>
            <a:prstGeom prst="rect">
              <a:avLst/>
            </a:prstGeom>
          </p:spPr>
        </p:pic>
        <p:sp>
          <p:nvSpPr>
            <p:cNvPr id="190" name="object 182">
              <a:extLst>
                <a:ext uri="{FF2B5EF4-FFF2-40B4-BE49-F238E27FC236}">
                  <a16:creationId xmlns:a16="http://schemas.microsoft.com/office/drawing/2014/main" id="{AC22EEF2-5F1F-46FC-8560-269FCBD2398F}"/>
                </a:ext>
              </a:extLst>
            </p:cNvPr>
            <p:cNvSpPr/>
            <p:nvPr/>
          </p:nvSpPr>
          <p:spPr>
            <a:xfrm>
              <a:off x="11149266" y="6225730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5" h="74295">
                  <a:moveTo>
                    <a:pt x="48755" y="0"/>
                  </a:moveTo>
                  <a:lnTo>
                    <a:pt x="0" y="0"/>
                  </a:lnTo>
                  <a:lnTo>
                    <a:pt x="0" y="8242"/>
                  </a:lnTo>
                  <a:lnTo>
                    <a:pt x="19557" y="8242"/>
                  </a:lnTo>
                  <a:lnTo>
                    <a:pt x="19557" y="74180"/>
                  </a:lnTo>
                  <a:lnTo>
                    <a:pt x="29057" y="74180"/>
                  </a:lnTo>
                  <a:lnTo>
                    <a:pt x="29057" y="8242"/>
                  </a:lnTo>
                  <a:lnTo>
                    <a:pt x="48755" y="8242"/>
                  </a:lnTo>
                  <a:lnTo>
                    <a:pt x="4875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83">
              <a:extLst>
                <a:ext uri="{FF2B5EF4-FFF2-40B4-BE49-F238E27FC236}">
                  <a16:creationId xmlns:a16="http://schemas.microsoft.com/office/drawing/2014/main" id="{2592F0E5-A803-4962-9449-AED69006A438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1232045" y="6223914"/>
              <a:ext cx="77533" cy="77811"/>
            </a:xfrm>
            <a:prstGeom prst="rect">
              <a:avLst/>
            </a:prstGeom>
          </p:spPr>
        </p:pic>
        <p:pic>
          <p:nvPicPr>
            <p:cNvPr id="192" name="object 184">
              <a:extLst>
                <a:ext uri="{FF2B5EF4-FFF2-40B4-BE49-F238E27FC236}">
                  <a16:creationId xmlns:a16="http://schemas.microsoft.com/office/drawing/2014/main" id="{4BE61C71-13EA-47A5-AA33-7BEE3D3E35C4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1351831" y="6225730"/>
              <a:ext cx="64820" cy="74180"/>
            </a:xfrm>
            <a:prstGeom prst="rect">
              <a:avLst/>
            </a:prstGeom>
          </p:spPr>
        </p:pic>
        <p:sp>
          <p:nvSpPr>
            <p:cNvPr id="193" name="object 185">
              <a:extLst>
                <a:ext uri="{FF2B5EF4-FFF2-40B4-BE49-F238E27FC236}">
                  <a16:creationId xmlns:a16="http://schemas.microsoft.com/office/drawing/2014/main" id="{B31A27FC-538F-4793-962F-944CFCCAE4ED}"/>
                </a:ext>
              </a:extLst>
            </p:cNvPr>
            <p:cNvSpPr/>
            <p:nvPr/>
          </p:nvSpPr>
          <p:spPr>
            <a:xfrm>
              <a:off x="11454359" y="6223634"/>
              <a:ext cx="210820" cy="78105"/>
            </a:xfrm>
            <a:custGeom>
              <a:avLst/>
              <a:gdLst/>
              <a:ahLst/>
              <a:cxnLst/>
              <a:rect l="l" t="t" r="r" b="b"/>
              <a:pathLst>
                <a:path w="210820" h="78104">
                  <a:moveTo>
                    <a:pt x="48755" y="2095"/>
                  </a:moveTo>
                  <a:lnTo>
                    <a:pt x="0" y="2095"/>
                  </a:lnTo>
                  <a:lnTo>
                    <a:pt x="0" y="10337"/>
                  </a:lnTo>
                  <a:lnTo>
                    <a:pt x="19558" y="10337"/>
                  </a:lnTo>
                  <a:lnTo>
                    <a:pt x="19558" y="76276"/>
                  </a:lnTo>
                  <a:lnTo>
                    <a:pt x="29057" y="76276"/>
                  </a:lnTo>
                  <a:lnTo>
                    <a:pt x="29057" y="10337"/>
                  </a:lnTo>
                  <a:lnTo>
                    <a:pt x="48755" y="10337"/>
                  </a:lnTo>
                  <a:lnTo>
                    <a:pt x="48755" y="2095"/>
                  </a:lnTo>
                  <a:close/>
                </a:path>
                <a:path w="210820" h="78104">
                  <a:moveTo>
                    <a:pt x="210223" y="45605"/>
                  </a:moveTo>
                  <a:lnTo>
                    <a:pt x="205778" y="39065"/>
                  </a:lnTo>
                  <a:lnTo>
                    <a:pt x="196862" y="35344"/>
                  </a:lnTo>
                  <a:lnTo>
                    <a:pt x="203733" y="32575"/>
                  </a:lnTo>
                  <a:lnTo>
                    <a:pt x="207149" y="27355"/>
                  </a:lnTo>
                  <a:lnTo>
                    <a:pt x="207149" y="13881"/>
                  </a:lnTo>
                  <a:lnTo>
                    <a:pt x="205041" y="9156"/>
                  </a:lnTo>
                  <a:lnTo>
                    <a:pt x="196608" y="1841"/>
                  </a:lnTo>
                  <a:lnTo>
                    <a:pt x="191389" y="0"/>
                  </a:lnTo>
                  <a:lnTo>
                    <a:pt x="177584" y="0"/>
                  </a:lnTo>
                  <a:lnTo>
                    <a:pt x="170434" y="2794"/>
                  </a:lnTo>
                  <a:lnTo>
                    <a:pt x="163703" y="8382"/>
                  </a:lnTo>
                  <a:lnTo>
                    <a:pt x="169087" y="14947"/>
                  </a:lnTo>
                  <a:lnTo>
                    <a:pt x="174320" y="10947"/>
                  </a:lnTo>
                  <a:lnTo>
                    <a:pt x="179565" y="8940"/>
                  </a:lnTo>
                  <a:lnTo>
                    <a:pt x="189230" y="8940"/>
                  </a:lnTo>
                  <a:lnTo>
                    <a:pt x="192532" y="10121"/>
                  </a:lnTo>
                  <a:lnTo>
                    <a:pt x="196862" y="14871"/>
                  </a:lnTo>
                  <a:lnTo>
                    <a:pt x="197929" y="17716"/>
                  </a:lnTo>
                  <a:lnTo>
                    <a:pt x="197929" y="24917"/>
                  </a:lnTo>
                  <a:lnTo>
                    <a:pt x="196583" y="27889"/>
                  </a:lnTo>
                  <a:lnTo>
                    <a:pt x="191223" y="32054"/>
                  </a:lnTo>
                  <a:lnTo>
                    <a:pt x="188302" y="33108"/>
                  </a:lnTo>
                  <a:lnTo>
                    <a:pt x="180047" y="33108"/>
                  </a:lnTo>
                  <a:lnTo>
                    <a:pt x="180047" y="41351"/>
                  </a:lnTo>
                  <a:lnTo>
                    <a:pt x="189763" y="41351"/>
                  </a:lnTo>
                  <a:lnTo>
                    <a:pt x="193040" y="42608"/>
                  </a:lnTo>
                  <a:lnTo>
                    <a:pt x="198628" y="47637"/>
                  </a:lnTo>
                  <a:lnTo>
                    <a:pt x="200025" y="50965"/>
                  </a:lnTo>
                  <a:lnTo>
                    <a:pt x="200025" y="59372"/>
                  </a:lnTo>
                  <a:lnTo>
                    <a:pt x="198628" y="62788"/>
                  </a:lnTo>
                  <a:lnTo>
                    <a:pt x="193090" y="67995"/>
                  </a:lnTo>
                  <a:lnTo>
                    <a:pt x="189268" y="69303"/>
                  </a:lnTo>
                  <a:lnTo>
                    <a:pt x="177139" y="69303"/>
                  </a:lnTo>
                  <a:lnTo>
                    <a:pt x="171208" y="66713"/>
                  </a:lnTo>
                  <a:lnTo>
                    <a:pt x="166573" y="61506"/>
                  </a:lnTo>
                  <a:lnTo>
                    <a:pt x="160629" y="68199"/>
                  </a:lnTo>
                  <a:lnTo>
                    <a:pt x="165658" y="72529"/>
                  </a:lnTo>
                  <a:lnTo>
                    <a:pt x="171437" y="75615"/>
                  </a:lnTo>
                  <a:lnTo>
                    <a:pt x="177952" y="77482"/>
                  </a:lnTo>
                  <a:lnTo>
                    <a:pt x="185216" y="78092"/>
                  </a:lnTo>
                  <a:lnTo>
                    <a:pt x="193535" y="78092"/>
                  </a:lnTo>
                  <a:lnTo>
                    <a:pt x="199771" y="75730"/>
                  </a:lnTo>
                  <a:lnTo>
                    <a:pt x="208127" y="66192"/>
                  </a:lnTo>
                  <a:lnTo>
                    <a:pt x="210223" y="60858"/>
                  </a:lnTo>
                  <a:lnTo>
                    <a:pt x="210223" y="456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86">
              <a:extLst>
                <a:ext uri="{FF2B5EF4-FFF2-40B4-BE49-F238E27FC236}">
                  <a16:creationId xmlns:a16="http://schemas.microsoft.com/office/drawing/2014/main" id="{6D64A6F7-BBD6-40AA-AA33-697ACEA42A87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1702376" y="6223914"/>
              <a:ext cx="77254" cy="77811"/>
            </a:xfrm>
            <a:prstGeom prst="rect">
              <a:avLst/>
            </a:prstGeom>
          </p:spPr>
        </p:pic>
        <p:pic>
          <p:nvPicPr>
            <p:cNvPr id="195" name="object 187">
              <a:extLst>
                <a:ext uri="{FF2B5EF4-FFF2-40B4-BE49-F238E27FC236}">
                  <a16:creationId xmlns:a16="http://schemas.microsoft.com/office/drawing/2014/main" id="{7814784D-FE31-4342-A11E-0F22607C7091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1817464" y="6225730"/>
              <a:ext cx="80048" cy="84099"/>
            </a:xfrm>
            <a:prstGeom prst="rect">
              <a:avLst/>
            </a:prstGeom>
          </p:spPr>
        </p:pic>
        <p:pic>
          <p:nvPicPr>
            <p:cNvPr id="196" name="object 188">
              <a:extLst>
                <a:ext uri="{FF2B5EF4-FFF2-40B4-BE49-F238E27FC236}">
                  <a16:creationId xmlns:a16="http://schemas.microsoft.com/office/drawing/2014/main" id="{2685080D-5ACA-437C-B61A-0D64E5702085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11931700" y="6223914"/>
              <a:ext cx="77254" cy="77811"/>
            </a:xfrm>
            <a:prstGeom prst="rect">
              <a:avLst/>
            </a:prstGeom>
          </p:spPr>
        </p:pic>
        <p:sp>
          <p:nvSpPr>
            <p:cNvPr id="197" name="object 189">
              <a:extLst>
                <a:ext uri="{FF2B5EF4-FFF2-40B4-BE49-F238E27FC236}">
                  <a16:creationId xmlns:a16="http://schemas.microsoft.com/office/drawing/2014/main" id="{006E5FD1-3296-4CA1-87D5-458087E95C6B}"/>
                </a:ext>
              </a:extLst>
            </p:cNvPr>
            <p:cNvSpPr/>
            <p:nvPr/>
          </p:nvSpPr>
          <p:spPr>
            <a:xfrm>
              <a:off x="12049302" y="6225730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5" h="74295">
                  <a:moveTo>
                    <a:pt x="48615" y="0"/>
                  </a:moveTo>
                  <a:lnTo>
                    <a:pt x="39116" y="0"/>
                  </a:lnTo>
                  <a:lnTo>
                    <a:pt x="39116" y="32550"/>
                  </a:lnTo>
                  <a:lnTo>
                    <a:pt x="19532" y="32550"/>
                  </a:lnTo>
                  <a:lnTo>
                    <a:pt x="15481" y="31521"/>
                  </a:lnTo>
                  <a:lnTo>
                    <a:pt x="10591" y="27381"/>
                  </a:lnTo>
                  <a:lnTo>
                    <a:pt x="9359" y="22047"/>
                  </a:lnTo>
                  <a:lnTo>
                    <a:pt x="9359" y="0"/>
                  </a:lnTo>
                  <a:lnTo>
                    <a:pt x="0" y="0"/>
                  </a:lnTo>
                  <a:lnTo>
                    <a:pt x="0" y="25565"/>
                  </a:lnTo>
                  <a:lnTo>
                    <a:pt x="1841" y="30988"/>
                  </a:lnTo>
                  <a:lnTo>
                    <a:pt x="9156" y="38836"/>
                  </a:lnTo>
                  <a:lnTo>
                    <a:pt x="14770" y="40792"/>
                  </a:lnTo>
                  <a:lnTo>
                    <a:pt x="39116" y="40792"/>
                  </a:lnTo>
                  <a:lnTo>
                    <a:pt x="39116" y="74180"/>
                  </a:lnTo>
                  <a:lnTo>
                    <a:pt x="48615" y="74180"/>
                  </a:lnTo>
                  <a:lnTo>
                    <a:pt x="486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0">
              <a:extLst>
                <a:ext uri="{FF2B5EF4-FFF2-40B4-BE49-F238E27FC236}">
                  <a16:creationId xmlns:a16="http://schemas.microsoft.com/office/drawing/2014/main" id="{E3B552EF-9638-4843-A72D-DC3175833832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2140488" y="6223914"/>
              <a:ext cx="77254" cy="77811"/>
            </a:xfrm>
            <a:prstGeom prst="rect">
              <a:avLst/>
            </a:prstGeom>
          </p:spPr>
        </p:pic>
        <p:sp>
          <p:nvSpPr>
            <p:cNvPr id="199" name="object 191">
              <a:extLst>
                <a:ext uri="{FF2B5EF4-FFF2-40B4-BE49-F238E27FC236}">
                  <a16:creationId xmlns:a16="http://schemas.microsoft.com/office/drawing/2014/main" id="{C154E526-2CCC-42F4-AC4A-30B261AB70FC}"/>
                </a:ext>
              </a:extLst>
            </p:cNvPr>
            <p:cNvSpPr/>
            <p:nvPr/>
          </p:nvSpPr>
          <p:spPr>
            <a:xfrm>
              <a:off x="12345174" y="6225730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5">
                  <a:moveTo>
                    <a:pt x="62306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499" y="74180"/>
                  </a:lnTo>
                  <a:lnTo>
                    <a:pt x="9499" y="8940"/>
                  </a:lnTo>
                  <a:lnTo>
                    <a:pt x="52806" y="8940"/>
                  </a:lnTo>
                  <a:lnTo>
                    <a:pt x="52806" y="74180"/>
                  </a:lnTo>
                  <a:lnTo>
                    <a:pt x="62306" y="74180"/>
                  </a:lnTo>
                  <a:lnTo>
                    <a:pt x="6230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192">
              <a:extLst>
                <a:ext uri="{FF2B5EF4-FFF2-40B4-BE49-F238E27FC236}">
                  <a16:creationId xmlns:a16="http://schemas.microsoft.com/office/drawing/2014/main" id="{B12D0D88-340A-4041-8B63-6ECCB808644A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2449784" y="6223914"/>
              <a:ext cx="77533" cy="77811"/>
            </a:xfrm>
            <a:prstGeom prst="rect">
              <a:avLst/>
            </a:prstGeom>
          </p:spPr>
        </p:pic>
        <p:pic>
          <p:nvPicPr>
            <p:cNvPr id="201" name="object 193">
              <a:extLst>
                <a:ext uri="{FF2B5EF4-FFF2-40B4-BE49-F238E27FC236}">
                  <a16:creationId xmlns:a16="http://schemas.microsoft.com/office/drawing/2014/main" id="{7AE1B462-AE6D-44E9-A821-F6FB04BB17DA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2561201" y="6225730"/>
              <a:ext cx="80048" cy="84099"/>
            </a:xfrm>
            <a:prstGeom prst="rect">
              <a:avLst/>
            </a:prstGeom>
          </p:spPr>
        </p:pic>
        <p:sp>
          <p:nvSpPr>
            <p:cNvPr id="202" name="object 194">
              <a:extLst>
                <a:ext uri="{FF2B5EF4-FFF2-40B4-BE49-F238E27FC236}">
                  <a16:creationId xmlns:a16="http://schemas.microsoft.com/office/drawing/2014/main" id="{1D3174D4-7BC7-4D88-B7BD-AA53CF24DC7F}"/>
                </a:ext>
              </a:extLst>
            </p:cNvPr>
            <p:cNvSpPr/>
            <p:nvPr/>
          </p:nvSpPr>
          <p:spPr>
            <a:xfrm>
              <a:off x="12678778" y="6225730"/>
              <a:ext cx="38100" cy="74295"/>
            </a:xfrm>
            <a:custGeom>
              <a:avLst/>
              <a:gdLst/>
              <a:ahLst/>
              <a:cxnLst/>
              <a:rect l="l" t="t" r="r" b="b"/>
              <a:pathLst>
                <a:path w="38100" h="74295">
                  <a:moveTo>
                    <a:pt x="37604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499" y="74180"/>
                  </a:lnTo>
                  <a:lnTo>
                    <a:pt x="9499" y="8382"/>
                  </a:lnTo>
                  <a:lnTo>
                    <a:pt x="37604" y="8382"/>
                  </a:lnTo>
                  <a:lnTo>
                    <a:pt x="3760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3" name="object 195">
              <a:extLst>
                <a:ext uri="{FF2B5EF4-FFF2-40B4-BE49-F238E27FC236}">
                  <a16:creationId xmlns:a16="http://schemas.microsoft.com/office/drawing/2014/main" id="{1D1EDF3A-E2CB-4501-B732-157FA0450E14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2750291" y="6223914"/>
              <a:ext cx="77469" cy="77811"/>
            </a:xfrm>
            <a:prstGeom prst="rect">
              <a:avLst/>
            </a:prstGeom>
          </p:spPr>
        </p:pic>
        <p:sp>
          <p:nvSpPr>
            <p:cNvPr id="204" name="object 196">
              <a:extLst>
                <a:ext uri="{FF2B5EF4-FFF2-40B4-BE49-F238E27FC236}">
                  <a16:creationId xmlns:a16="http://schemas.microsoft.com/office/drawing/2014/main" id="{BCE09A52-07FF-4033-A154-33986008DBC1}"/>
                </a:ext>
              </a:extLst>
            </p:cNvPr>
            <p:cNvSpPr/>
            <p:nvPr/>
          </p:nvSpPr>
          <p:spPr>
            <a:xfrm>
              <a:off x="12861798" y="6225730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5" h="74295">
                  <a:moveTo>
                    <a:pt x="48768" y="0"/>
                  </a:moveTo>
                  <a:lnTo>
                    <a:pt x="0" y="0"/>
                  </a:lnTo>
                  <a:lnTo>
                    <a:pt x="0" y="8242"/>
                  </a:lnTo>
                  <a:lnTo>
                    <a:pt x="19557" y="8242"/>
                  </a:lnTo>
                  <a:lnTo>
                    <a:pt x="19557" y="74180"/>
                  </a:lnTo>
                  <a:lnTo>
                    <a:pt x="29082" y="74180"/>
                  </a:lnTo>
                  <a:lnTo>
                    <a:pt x="29082" y="8242"/>
                  </a:lnTo>
                  <a:lnTo>
                    <a:pt x="48768" y="8242"/>
                  </a:lnTo>
                  <a:lnTo>
                    <a:pt x="4876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197">
              <a:extLst>
                <a:ext uri="{FF2B5EF4-FFF2-40B4-BE49-F238E27FC236}">
                  <a16:creationId xmlns:a16="http://schemas.microsoft.com/office/drawing/2014/main" id="{0695BDE8-87FA-4BCE-867C-21DABFD600C6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2944601" y="6223914"/>
              <a:ext cx="77469" cy="77811"/>
            </a:xfrm>
            <a:prstGeom prst="rect">
              <a:avLst/>
            </a:prstGeom>
          </p:spPr>
        </p:pic>
        <p:sp>
          <p:nvSpPr>
            <p:cNvPr id="206" name="object 198">
              <a:extLst>
                <a:ext uri="{FF2B5EF4-FFF2-40B4-BE49-F238E27FC236}">
                  <a16:creationId xmlns:a16="http://schemas.microsoft.com/office/drawing/2014/main" id="{37525591-4EF9-4298-BC8B-ABB2BB133677}"/>
                </a:ext>
              </a:extLst>
            </p:cNvPr>
            <p:cNvSpPr/>
            <p:nvPr/>
          </p:nvSpPr>
          <p:spPr>
            <a:xfrm>
              <a:off x="13064363" y="6225730"/>
              <a:ext cx="150495" cy="74295"/>
            </a:xfrm>
            <a:custGeom>
              <a:avLst/>
              <a:gdLst/>
              <a:ahLst/>
              <a:cxnLst/>
              <a:rect l="l" t="t" r="r" b="b"/>
              <a:pathLst>
                <a:path w="150494" h="74295">
                  <a:moveTo>
                    <a:pt x="48641" y="43916"/>
                  </a:moveTo>
                  <a:lnTo>
                    <a:pt x="45834" y="40093"/>
                  </a:lnTo>
                  <a:lnTo>
                    <a:pt x="43815" y="37325"/>
                  </a:lnTo>
                  <a:lnTo>
                    <a:pt x="37719" y="35166"/>
                  </a:lnTo>
                  <a:lnTo>
                    <a:pt x="37719" y="49339"/>
                  </a:lnTo>
                  <a:lnTo>
                    <a:pt x="37719" y="56540"/>
                  </a:lnTo>
                  <a:lnTo>
                    <a:pt x="36944" y="59118"/>
                  </a:lnTo>
                  <a:lnTo>
                    <a:pt x="35433" y="61163"/>
                  </a:lnTo>
                  <a:lnTo>
                    <a:pt x="34023" y="63220"/>
                  </a:lnTo>
                  <a:lnTo>
                    <a:pt x="32258" y="64541"/>
                  </a:lnTo>
                  <a:lnTo>
                    <a:pt x="30099" y="65151"/>
                  </a:lnTo>
                  <a:lnTo>
                    <a:pt x="28067" y="65786"/>
                  </a:lnTo>
                  <a:lnTo>
                    <a:pt x="24638" y="66078"/>
                  </a:lnTo>
                  <a:lnTo>
                    <a:pt x="9525" y="66078"/>
                  </a:lnTo>
                  <a:lnTo>
                    <a:pt x="9525" y="40093"/>
                  </a:lnTo>
                  <a:lnTo>
                    <a:pt x="27940" y="40093"/>
                  </a:lnTo>
                  <a:lnTo>
                    <a:pt x="31369" y="41300"/>
                  </a:lnTo>
                  <a:lnTo>
                    <a:pt x="36449" y="46126"/>
                  </a:lnTo>
                  <a:lnTo>
                    <a:pt x="37719" y="49339"/>
                  </a:lnTo>
                  <a:lnTo>
                    <a:pt x="37719" y="35166"/>
                  </a:lnTo>
                  <a:lnTo>
                    <a:pt x="34163" y="33896"/>
                  </a:lnTo>
                  <a:lnTo>
                    <a:pt x="40576" y="31292"/>
                  </a:lnTo>
                  <a:lnTo>
                    <a:pt x="40767" y="31216"/>
                  </a:lnTo>
                  <a:lnTo>
                    <a:pt x="44196" y="26149"/>
                  </a:lnTo>
                  <a:lnTo>
                    <a:pt x="44196" y="13639"/>
                  </a:lnTo>
                  <a:lnTo>
                    <a:pt x="42291" y="9296"/>
                  </a:lnTo>
                  <a:lnTo>
                    <a:pt x="41275" y="8242"/>
                  </a:lnTo>
                  <a:lnTo>
                    <a:pt x="35179" y="1854"/>
                  </a:lnTo>
                  <a:lnTo>
                    <a:pt x="34023" y="1498"/>
                  </a:lnTo>
                  <a:lnTo>
                    <a:pt x="34023" y="17094"/>
                  </a:lnTo>
                  <a:lnTo>
                    <a:pt x="34023" y="23114"/>
                  </a:lnTo>
                  <a:lnTo>
                    <a:pt x="21463" y="31292"/>
                  </a:lnTo>
                  <a:lnTo>
                    <a:pt x="9525" y="31292"/>
                  </a:lnTo>
                  <a:lnTo>
                    <a:pt x="9525" y="8242"/>
                  </a:lnTo>
                  <a:lnTo>
                    <a:pt x="21196" y="8242"/>
                  </a:lnTo>
                  <a:lnTo>
                    <a:pt x="24892" y="8432"/>
                  </a:lnTo>
                  <a:lnTo>
                    <a:pt x="28448" y="9144"/>
                  </a:lnTo>
                  <a:lnTo>
                    <a:pt x="30099" y="10363"/>
                  </a:lnTo>
                  <a:lnTo>
                    <a:pt x="31623" y="12458"/>
                  </a:lnTo>
                  <a:lnTo>
                    <a:pt x="33274" y="14528"/>
                  </a:lnTo>
                  <a:lnTo>
                    <a:pt x="34023" y="17094"/>
                  </a:lnTo>
                  <a:lnTo>
                    <a:pt x="34023" y="1498"/>
                  </a:lnTo>
                  <a:lnTo>
                    <a:pt x="29337" y="0"/>
                  </a:lnTo>
                  <a:lnTo>
                    <a:pt x="0" y="0"/>
                  </a:lnTo>
                  <a:lnTo>
                    <a:pt x="0" y="74180"/>
                  </a:lnTo>
                  <a:lnTo>
                    <a:pt x="21590" y="74180"/>
                  </a:lnTo>
                  <a:lnTo>
                    <a:pt x="33413" y="72898"/>
                  </a:lnTo>
                  <a:lnTo>
                    <a:pt x="41871" y="69062"/>
                  </a:lnTo>
                  <a:lnTo>
                    <a:pt x="44221" y="66078"/>
                  </a:lnTo>
                  <a:lnTo>
                    <a:pt x="46939" y="62649"/>
                  </a:lnTo>
                  <a:lnTo>
                    <a:pt x="48641" y="53670"/>
                  </a:lnTo>
                  <a:lnTo>
                    <a:pt x="48641" y="43916"/>
                  </a:lnTo>
                  <a:close/>
                </a:path>
                <a:path w="150494" h="74295">
                  <a:moveTo>
                    <a:pt x="150114" y="74180"/>
                  </a:moveTo>
                  <a:lnTo>
                    <a:pt x="109588" y="33858"/>
                  </a:lnTo>
                  <a:lnTo>
                    <a:pt x="147193" y="0"/>
                  </a:lnTo>
                  <a:lnTo>
                    <a:pt x="134112" y="0"/>
                  </a:lnTo>
                  <a:lnTo>
                    <a:pt x="99568" y="31242"/>
                  </a:lnTo>
                  <a:lnTo>
                    <a:pt x="99568" y="0"/>
                  </a:lnTo>
                  <a:lnTo>
                    <a:pt x="90043" y="0"/>
                  </a:lnTo>
                  <a:lnTo>
                    <a:pt x="90043" y="74180"/>
                  </a:lnTo>
                  <a:lnTo>
                    <a:pt x="99568" y="74180"/>
                  </a:lnTo>
                  <a:lnTo>
                    <a:pt x="99568" y="42532"/>
                  </a:lnTo>
                  <a:lnTo>
                    <a:pt x="102489" y="39878"/>
                  </a:lnTo>
                  <a:lnTo>
                    <a:pt x="136652" y="74180"/>
                  </a:lnTo>
                  <a:lnTo>
                    <a:pt x="150114" y="7418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199">
              <a:extLst>
                <a:ext uri="{FF2B5EF4-FFF2-40B4-BE49-F238E27FC236}">
                  <a16:creationId xmlns:a16="http://schemas.microsoft.com/office/drawing/2014/main" id="{7D2F6B93-F17A-45A4-8C10-66A449CB9304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3249148" y="6225730"/>
              <a:ext cx="64896" cy="74180"/>
            </a:xfrm>
            <a:prstGeom prst="rect">
              <a:avLst/>
            </a:prstGeom>
          </p:spPr>
        </p:pic>
        <p:pic>
          <p:nvPicPr>
            <p:cNvPr id="208" name="object 200">
              <a:extLst>
                <a:ext uri="{FF2B5EF4-FFF2-40B4-BE49-F238E27FC236}">
                  <a16:creationId xmlns:a16="http://schemas.microsoft.com/office/drawing/2014/main" id="{756A7E84-8C31-47B0-BB2C-6D2CCD2370A5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3437615" y="6223914"/>
              <a:ext cx="75692" cy="77811"/>
            </a:xfrm>
            <a:prstGeom prst="rect">
              <a:avLst/>
            </a:prstGeom>
          </p:spPr>
        </p:pic>
        <p:sp>
          <p:nvSpPr>
            <p:cNvPr id="209" name="object 201">
              <a:extLst>
                <a:ext uri="{FF2B5EF4-FFF2-40B4-BE49-F238E27FC236}">
                  <a16:creationId xmlns:a16="http://schemas.microsoft.com/office/drawing/2014/main" id="{157DC793-88DC-42AC-9E6A-48220CA43CB8}"/>
                </a:ext>
              </a:extLst>
            </p:cNvPr>
            <p:cNvSpPr/>
            <p:nvPr/>
          </p:nvSpPr>
          <p:spPr>
            <a:xfrm>
              <a:off x="13556234" y="6225730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5">
                  <a:moveTo>
                    <a:pt x="62356" y="0"/>
                  </a:moveTo>
                  <a:lnTo>
                    <a:pt x="0" y="0"/>
                  </a:lnTo>
                  <a:lnTo>
                    <a:pt x="0" y="74180"/>
                  </a:lnTo>
                  <a:lnTo>
                    <a:pt x="9525" y="74180"/>
                  </a:lnTo>
                  <a:lnTo>
                    <a:pt x="9525" y="8940"/>
                  </a:lnTo>
                  <a:lnTo>
                    <a:pt x="52831" y="8940"/>
                  </a:lnTo>
                  <a:lnTo>
                    <a:pt x="52831" y="74180"/>
                  </a:lnTo>
                  <a:lnTo>
                    <a:pt x="62356" y="74180"/>
                  </a:lnTo>
                  <a:lnTo>
                    <a:pt x="6235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02">
              <a:extLst>
                <a:ext uri="{FF2B5EF4-FFF2-40B4-BE49-F238E27FC236}">
                  <a16:creationId xmlns:a16="http://schemas.microsoft.com/office/drawing/2014/main" id="{ADD4E51F-D65B-4C60-B2AB-795BBD870D06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3660882" y="6223914"/>
              <a:ext cx="76834" cy="77811"/>
            </a:xfrm>
            <a:prstGeom prst="rect">
              <a:avLst/>
            </a:prstGeom>
          </p:spPr>
        </p:pic>
        <p:pic>
          <p:nvPicPr>
            <p:cNvPr id="211" name="object 203">
              <a:extLst>
                <a:ext uri="{FF2B5EF4-FFF2-40B4-BE49-F238E27FC236}">
                  <a16:creationId xmlns:a16="http://schemas.microsoft.com/office/drawing/2014/main" id="{C72BD8AC-3679-41F6-9348-F76BD9773F3C}"/>
                </a:ext>
              </a:extLst>
            </p:cNvPr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3780008" y="6225730"/>
              <a:ext cx="78359" cy="85916"/>
            </a:xfrm>
            <a:prstGeom prst="rect">
              <a:avLst/>
            </a:prstGeom>
          </p:spPr>
        </p:pic>
        <p:pic>
          <p:nvPicPr>
            <p:cNvPr id="212" name="object 204">
              <a:extLst>
                <a:ext uri="{FF2B5EF4-FFF2-40B4-BE49-F238E27FC236}">
                  <a16:creationId xmlns:a16="http://schemas.microsoft.com/office/drawing/2014/main" id="{BC9952E9-CD65-4817-B287-2D76F58C4A27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3895832" y="6225730"/>
              <a:ext cx="64896" cy="74180"/>
            </a:xfrm>
            <a:prstGeom prst="rect">
              <a:avLst/>
            </a:prstGeom>
          </p:spPr>
        </p:pic>
        <p:pic>
          <p:nvPicPr>
            <p:cNvPr id="213" name="object 205">
              <a:extLst>
                <a:ext uri="{FF2B5EF4-FFF2-40B4-BE49-F238E27FC236}">
                  <a16:creationId xmlns:a16="http://schemas.microsoft.com/office/drawing/2014/main" id="{B6B4C3EF-F08A-483C-800D-0758B9E05934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4003274" y="6223914"/>
              <a:ext cx="77216" cy="77811"/>
            </a:xfrm>
            <a:prstGeom prst="rect">
              <a:avLst/>
            </a:prstGeom>
          </p:spPr>
        </p:pic>
        <p:pic>
          <p:nvPicPr>
            <p:cNvPr id="214" name="object 206">
              <a:extLst>
                <a:ext uri="{FF2B5EF4-FFF2-40B4-BE49-F238E27FC236}">
                  <a16:creationId xmlns:a16="http://schemas.microsoft.com/office/drawing/2014/main" id="{4C57B3CD-886B-418A-AB59-12A69610CE09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4119733" y="6225730"/>
              <a:ext cx="69850" cy="74180"/>
            </a:xfrm>
            <a:prstGeom prst="rect">
              <a:avLst/>
            </a:prstGeom>
          </p:spPr>
        </p:pic>
        <p:pic>
          <p:nvPicPr>
            <p:cNvPr id="215" name="object 207">
              <a:extLst>
                <a:ext uri="{FF2B5EF4-FFF2-40B4-BE49-F238E27FC236}">
                  <a16:creationId xmlns:a16="http://schemas.microsoft.com/office/drawing/2014/main" id="{96CB61C6-7A16-46C5-9CC8-93E327329DB0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4228825" y="6225730"/>
              <a:ext cx="64769" cy="74180"/>
            </a:xfrm>
            <a:prstGeom prst="rect">
              <a:avLst/>
            </a:prstGeom>
          </p:spPr>
        </p:pic>
        <p:pic>
          <p:nvPicPr>
            <p:cNvPr id="216" name="object 208">
              <a:extLst>
                <a:ext uri="{FF2B5EF4-FFF2-40B4-BE49-F238E27FC236}">
                  <a16:creationId xmlns:a16="http://schemas.microsoft.com/office/drawing/2014/main" id="{85F75B4E-2961-443B-AE77-5F9ED170B6FF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4336013" y="6223914"/>
              <a:ext cx="75692" cy="77811"/>
            </a:xfrm>
            <a:prstGeom prst="rect">
              <a:avLst/>
            </a:prstGeom>
          </p:spPr>
        </p:pic>
        <p:sp>
          <p:nvSpPr>
            <p:cNvPr id="217" name="object 209">
              <a:extLst>
                <a:ext uri="{FF2B5EF4-FFF2-40B4-BE49-F238E27FC236}">
                  <a16:creationId xmlns:a16="http://schemas.microsoft.com/office/drawing/2014/main" id="{1783A4D3-B670-4582-AC7B-EE8B71E211AB}"/>
                </a:ext>
              </a:extLst>
            </p:cNvPr>
            <p:cNvSpPr/>
            <p:nvPr/>
          </p:nvSpPr>
          <p:spPr>
            <a:xfrm>
              <a:off x="14446376" y="6225730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4" h="74295">
                  <a:moveTo>
                    <a:pt x="48767" y="0"/>
                  </a:moveTo>
                  <a:lnTo>
                    <a:pt x="0" y="0"/>
                  </a:lnTo>
                  <a:lnTo>
                    <a:pt x="0" y="8242"/>
                  </a:lnTo>
                  <a:lnTo>
                    <a:pt x="19557" y="8242"/>
                  </a:lnTo>
                  <a:lnTo>
                    <a:pt x="19557" y="74180"/>
                  </a:lnTo>
                  <a:lnTo>
                    <a:pt x="29082" y="74180"/>
                  </a:lnTo>
                  <a:lnTo>
                    <a:pt x="29082" y="8242"/>
                  </a:lnTo>
                  <a:lnTo>
                    <a:pt x="48767" y="8242"/>
                  </a:lnTo>
                  <a:lnTo>
                    <a:pt x="487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0">
              <a:extLst>
                <a:ext uri="{FF2B5EF4-FFF2-40B4-BE49-F238E27FC236}">
                  <a16:creationId xmlns:a16="http://schemas.microsoft.com/office/drawing/2014/main" id="{3396886F-64AE-4D9F-93FC-5017E6E4F6AC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4529180" y="6223914"/>
              <a:ext cx="77597" cy="77811"/>
            </a:xfrm>
            <a:prstGeom prst="rect">
              <a:avLst/>
            </a:prstGeom>
          </p:spPr>
        </p:pic>
        <p:sp>
          <p:nvSpPr>
            <p:cNvPr id="219" name="object 211">
              <a:extLst>
                <a:ext uri="{FF2B5EF4-FFF2-40B4-BE49-F238E27FC236}">
                  <a16:creationId xmlns:a16="http://schemas.microsoft.com/office/drawing/2014/main" id="{B1AAD11D-D0FE-4CC9-8EBC-0BF5C1E97629}"/>
                </a:ext>
              </a:extLst>
            </p:cNvPr>
            <p:cNvSpPr/>
            <p:nvPr/>
          </p:nvSpPr>
          <p:spPr>
            <a:xfrm>
              <a:off x="12466180" y="6225730"/>
              <a:ext cx="2291715" cy="267970"/>
            </a:xfrm>
            <a:custGeom>
              <a:avLst/>
              <a:gdLst/>
              <a:ahLst/>
              <a:cxnLst/>
              <a:rect l="l" t="t" r="r" b="b"/>
              <a:pathLst>
                <a:path w="2291715" h="267970">
                  <a:moveTo>
                    <a:pt x="62306" y="193217"/>
                  </a:moveTo>
                  <a:lnTo>
                    <a:pt x="52806" y="193217"/>
                  </a:lnTo>
                  <a:lnTo>
                    <a:pt x="52806" y="222694"/>
                  </a:lnTo>
                  <a:lnTo>
                    <a:pt x="9499" y="222694"/>
                  </a:lnTo>
                  <a:lnTo>
                    <a:pt x="9499" y="193217"/>
                  </a:lnTo>
                  <a:lnTo>
                    <a:pt x="0" y="193217"/>
                  </a:lnTo>
                  <a:lnTo>
                    <a:pt x="0" y="267398"/>
                  </a:lnTo>
                  <a:lnTo>
                    <a:pt x="9499" y="267398"/>
                  </a:lnTo>
                  <a:lnTo>
                    <a:pt x="9499" y="231635"/>
                  </a:lnTo>
                  <a:lnTo>
                    <a:pt x="52806" y="231635"/>
                  </a:lnTo>
                  <a:lnTo>
                    <a:pt x="52806" y="267398"/>
                  </a:lnTo>
                  <a:lnTo>
                    <a:pt x="62306" y="267398"/>
                  </a:lnTo>
                  <a:lnTo>
                    <a:pt x="62306" y="193217"/>
                  </a:lnTo>
                  <a:close/>
                </a:path>
                <a:path w="2291715" h="267970">
                  <a:moveTo>
                    <a:pt x="2231402" y="43916"/>
                  </a:moveTo>
                  <a:lnTo>
                    <a:pt x="2228596" y="40093"/>
                  </a:lnTo>
                  <a:lnTo>
                    <a:pt x="2226576" y="37325"/>
                  </a:lnTo>
                  <a:lnTo>
                    <a:pt x="2220480" y="35166"/>
                  </a:lnTo>
                  <a:lnTo>
                    <a:pt x="2220480" y="49339"/>
                  </a:lnTo>
                  <a:lnTo>
                    <a:pt x="2220480" y="56540"/>
                  </a:lnTo>
                  <a:lnTo>
                    <a:pt x="2219718" y="59118"/>
                  </a:lnTo>
                  <a:lnTo>
                    <a:pt x="2207399" y="66078"/>
                  </a:lnTo>
                  <a:lnTo>
                    <a:pt x="2192286" y="66078"/>
                  </a:lnTo>
                  <a:lnTo>
                    <a:pt x="2192286" y="40093"/>
                  </a:lnTo>
                  <a:lnTo>
                    <a:pt x="2210701" y="40093"/>
                  </a:lnTo>
                  <a:lnTo>
                    <a:pt x="2214130" y="41300"/>
                  </a:lnTo>
                  <a:lnTo>
                    <a:pt x="2219210" y="46126"/>
                  </a:lnTo>
                  <a:lnTo>
                    <a:pt x="2220480" y="49339"/>
                  </a:lnTo>
                  <a:lnTo>
                    <a:pt x="2220480" y="35166"/>
                  </a:lnTo>
                  <a:lnTo>
                    <a:pt x="2216924" y="33896"/>
                  </a:lnTo>
                  <a:lnTo>
                    <a:pt x="2223452" y="31292"/>
                  </a:lnTo>
                  <a:lnTo>
                    <a:pt x="2223655" y="31216"/>
                  </a:lnTo>
                  <a:lnTo>
                    <a:pt x="2226957" y="26149"/>
                  </a:lnTo>
                  <a:lnTo>
                    <a:pt x="2226957" y="13639"/>
                  </a:lnTo>
                  <a:lnTo>
                    <a:pt x="2225179" y="9296"/>
                  </a:lnTo>
                  <a:lnTo>
                    <a:pt x="2224163" y="8242"/>
                  </a:lnTo>
                  <a:lnTo>
                    <a:pt x="2218067" y="1854"/>
                  </a:lnTo>
                  <a:lnTo>
                    <a:pt x="2216924" y="1511"/>
                  </a:lnTo>
                  <a:lnTo>
                    <a:pt x="2216924" y="17094"/>
                  </a:lnTo>
                  <a:lnTo>
                    <a:pt x="2216924" y="23114"/>
                  </a:lnTo>
                  <a:lnTo>
                    <a:pt x="2204224" y="31292"/>
                  </a:lnTo>
                  <a:lnTo>
                    <a:pt x="2192286" y="31292"/>
                  </a:lnTo>
                  <a:lnTo>
                    <a:pt x="2192286" y="8242"/>
                  </a:lnTo>
                  <a:lnTo>
                    <a:pt x="2204097" y="8242"/>
                  </a:lnTo>
                  <a:lnTo>
                    <a:pt x="2216924" y="17094"/>
                  </a:lnTo>
                  <a:lnTo>
                    <a:pt x="2216924" y="1511"/>
                  </a:lnTo>
                  <a:lnTo>
                    <a:pt x="2212098" y="0"/>
                  </a:lnTo>
                  <a:lnTo>
                    <a:pt x="2182761" y="0"/>
                  </a:lnTo>
                  <a:lnTo>
                    <a:pt x="2182761" y="74180"/>
                  </a:lnTo>
                  <a:lnTo>
                    <a:pt x="2204351" y="74180"/>
                  </a:lnTo>
                  <a:lnTo>
                    <a:pt x="2216175" y="72898"/>
                  </a:lnTo>
                  <a:lnTo>
                    <a:pt x="2224633" y="69062"/>
                  </a:lnTo>
                  <a:lnTo>
                    <a:pt x="2226983" y="66078"/>
                  </a:lnTo>
                  <a:lnTo>
                    <a:pt x="2229701" y="62649"/>
                  </a:lnTo>
                  <a:lnTo>
                    <a:pt x="2231402" y="53670"/>
                  </a:lnTo>
                  <a:lnTo>
                    <a:pt x="2231402" y="43916"/>
                  </a:lnTo>
                  <a:close/>
                </a:path>
                <a:path w="2291715" h="267970">
                  <a:moveTo>
                    <a:pt x="2291600" y="60121"/>
                  </a:moveTo>
                  <a:lnTo>
                    <a:pt x="2282329" y="55740"/>
                  </a:lnTo>
                  <a:lnTo>
                    <a:pt x="2271026" y="83058"/>
                  </a:lnTo>
                  <a:lnTo>
                    <a:pt x="2277757" y="85928"/>
                  </a:lnTo>
                  <a:lnTo>
                    <a:pt x="2291600" y="6012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0" name="object 212">
              <a:extLst>
                <a:ext uri="{FF2B5EF4-FFF2-40B4-BE49-F238E27FC236}">
                  <a16:creationId xmlns:a16="http://schemas.microsoft.com/office/drawing/2014/main" id="{A7FA1563-8AFD-45FC-B6C4-49C3626DAD61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2559398" y="6417130"/>
              <a:ext cx="77254" cy="77810"/>
            </a:xfrm>
            <a:prstGeom prst="rect">
              <a:avLst/>
            </a:prstGeom>
          </p:spPr>
        </p:pic>
        <p:pic>
          <p:nvPicPr>
            <p:cNvPr id="221" name="object 213">
              <a:extLst>
                <a:ext uri="{FF2B5EF4-FFF2-40B4-BE49-F238E27FC236}">
                  <a16:creationId xmlns:a16="http://schemas.microsoft.com/office/drawing/2014/main" id="{4F17111A-DDE4-47FA-9159-ABC863BADF8B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12752577" y="6417130"/>
              <a:ext cx="77216" cy="103097"/>
            </a:xfrm>
            <a:prstGeom prst="rect">
              <a:avLst/>
            </a:prstGeom>
          </p:spPr>
        </p:pic>
        <p:pic>
          <p:nvPicPr>
            <p:cNvPr id="222" name="object 214">
              <a:extLst>
                <a:ext uri="{FF2B5EF4-FFF2-40B4-BE49-F238E27FC236}">
                  <a16:creationId xmlns:a16="http://schemas.microsoft.com/office/drawing/2014/main" id="{9A28CF81-2F33-4C16-9B5A-3267C1CDFF51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12860654" y="6418945"/>
              <a:ext cx="73405" cy="74181"/>
            </a:xfrm>
            <a:prstGeom prst="rect">
              <a:avLst/>
            </a:prstGeom>
          </p:spPr>
        </p:pic>
        <p:sp>
          <p:nvSpPr>
            <p:cNvPr id="223" name="object 215">
              <a:extLst>
                <a:ext uri="{FF2B5EF4-FFF2-40B4-BE49-F238E27FC236}">
                  <a16:creationId xmlns:a16="http://schemas.microsoft.com/office/drawing/2014/main" id="{A61690F7-49DF-49D0-A371-DF19A6F33560}"/>
                </a:ext>
              </a:extLst>
            </p:cNvPr>
            <p:cNvSpPr/>
            <p:nvPr/>
          </p:nvSpPr>
          <p:spPr>
            <a:xfrm>
              <a:off x="12967462" y="6418948"/>
              <a:ext cx="156845" cy="74295"/>
            </a:xfrm>
            <a:custGeom>
              <a:avLst/>
              <a:gdLst/>
              <a:ahLst/>
              <a:cxnLst/>
              <a:rect l="l" t="t" r="r" b="b"/>
              <a:pathLst>
                <a:path w="156844" h="74295">
                  <a:moveTo>
                    <a:pt x="62230" y="0"/>
                  </a:moveTo>
                  <a:lnTo>
                    <a:pt x="52832" y="0"/>
                  </a:lnTo>
                  <a:lnTo>
                    <a:pt x="52832" y="29476"/>
                  </a:lnTo>
                  <a:lnTo>
                    <a:pt x="9525" y="29476"/>
                  </a:lnTo>
                  <a:lnTo>
                    <a:pt x="9525" y="0"/>
                  </a:lnTo>
                  <a:lnTo>
                    <a:pt x="0" y="0"/>
                  </a:lnTo>
                  <a:lnTo>
                    <a:pt x="0" y="74180"/>
                  </a:lnTo>
                  <a:lnTo>
                    <a:pt x="9525" y="74180"/>
                  </a:lnTo>
                  <a:lnTo>
                    <a:pt x="9525" y="38417"/>
                  </a:lnTo>
                  <a:lnTo>
                    <a:pt x="52832" y="38417"/>
                  </a:lnTo>
                  <a:lnTo>
                    <a:pt x="52832" y="74180"/>
                  </a:lnTo>
                  <a:lnTo>
                    <a:pt x="62230" y="74180"/>
                  </a:lnTo>
                  <a:lnTo>
                    <a:pt x="62230" y="0"/>
                  </a:lnTo>
                  <a:close/>
                </a:path>
                <a:path w="156844" h="74295">
                  <a:moveTo>
                    <a:pt x="156718" y="74180"/>
                  </a:moveTo>
                  <a:lnTo>
                    <a:pt x="116205" y="33858"/>
                  </a:lnTo>
                  <a:lnTo>
                    <a:pt x="153670" y="0"/>
                  </a:lnTo>
                  <a:lnTo>
                    <a:pt x="140589" y="0"/>
                  </a:lnTo>
                  <a:lnTo>
                    <a:pt x="106045" y="31254"/>
                  </a:lnTo>
                  <a:lnTo>
                    <a:pt x="106045" y="0"/>
                  </a:lnTo>
                  <a:lnTo>
                    <a:pt x="96520" y="0"/>
                  </a:lnTo>
                  <a:lnTo>
                    <a:pt x="96520" y="74180"/>
                  </a:lnTo>
                  <a:lnTo>
                    <a:pt x="106045" y="74180"/>
                  </a:lnTo>
                  <a:lnTo>
                    <a:pt x="106045" y="42545"/>
                  </a:lnTo>
                  <a:lnTo>
                    <a:pt x="109093" y="39890"/>
                  </a:lnTo>
                  <a:lnTo>
                    <a:pt x="143116" y="74180"/>
                  </a:lnTo>
                  <a:lnTo>
                    <a:pt x="156718" y="7418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16">
              <a:extLst>
                <a:ext uri="{FF2B5EF4-FFF2-40B4-BE49-F238E27FC236}">
                  <a16:creationId xmlns:a16="http://schemas.microsoft.com/office/drawing/2014/main" id="{62C0DE94-CBBF-4BA3-A723-4AE3B8CFC4E4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3143484" y="6417130"/>
              <a:ext cx="76834" cy="77810"/>
            </a:xfrm>
            <a:prstGeom prst="rect">
              <a:avLst/>
            </a:prstGeom>
          </p:spPr>
        </p:pic>
        <p:pic>
          <p:nvPicPr>
            <p:cNvPr id="225" name="object 217">
              <a:extLst>
                <a:ext uri="{FF2B5EF4-FFF2-40B4-BE49-F238E27FC236}">
                  <a16:creationId xmlns:a16="http://schemas.microsoft.com/office/drawing/2014/main" id="{2F48DA1A-BE9D-4618-97EE-8044D7EB97FD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1042446" y="6388629"/>
              <a:ext cx="1319453" cy="307630"/>
            </a:xfrm>
            <a:prstGeom prst="rect">
              <a:avLst/>
            </a:prstGeom>
          </p:spPr>
        </p:pic>
        <p:sp>
          <p:nvSpPr>
            <p:cNvPr id="226" name="object 218">
              <a:extLst>
                <a:ext uri="{FF2B5EF4-FFF2-40B4-BE49-F238E27FC236}">
                  <a16:creationId xmlns:a16="http://schemas.microsoft.com/office/drawing/2014/main" id="{29DECA10-748D-4AB8-90D1-4E527F7146D2}"/>
                </a:ext>
              </a:extLst>
            </p:cNvPr>
            <p:cNvSpPr/>
            <p:nvPr/>
          </p:nvSpPr>
          <p:spPr>
            <a:xfrm>
              <a:off x="13323950" y="6418945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4" h="74295">
                  <a:moveTo>
                    <a:pt x="48767" y="0"/>
                  </a:moveTo>
                  <a:lnTo>
                    <a:pt x="0" y="0"/>
                  </a:lnTo>
                  <a:lnTo>
                    <a:pt x="0" y="8243"/>
                  </a:lnTo>
                  <a:lnTo>
                    <a:pt x="19557" y="8243"/>
                  </a:lnTo>
                  <a:lnTo>
                    <a:pt x="19557" y="74181"/>
                  </a:lnTo>
                  <a:lnTo>
                    <a:pt x="28955" y="74181"/>
                  </a:lnTo>
                  <a:lnTo>
                    <a:pt x="28955" y="8243"/>
                  </a:lnTo>
                  <a:lnTo>
                    <a:pt x="48767" y="8243"/>
                  </a:lnTo>
                  <a:lnTo>
                    <a:pt x="487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219">
              <a:extLst>
                <a:ext uri="{FF2B5EF4-FFF2-40B4-BE49-F238E27FC236}">
                  <a16:creationId xmlns:a16="http://schemas.microsoft.com/office/drawing/2014/main" id="{F41543D3-BF07-478F-9B69-D46C7D5A5E50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3398753" y="6417130"/>
              <a:ext cx="77342" cy="103097"/>
            </a:xfrm>
            <a:prstGeom prst="rect">
              <a:avLst/>
            </a:prstGeom>
          </p:spPr>
        </p:pic>
        <p:pic>
          <p:nvPicPr>
            <p:cNvPr id="228" name="object 220">
              <a:extLst>
                <a:ext uri="{FF2B5EF4-FFF2-40B4-BE49-F238E27FC236}">
                  <a16:creationId xmlns:a16="http://schemas.microsoft.com/office/drawing/2014/main" id="{A8DA00CC-C457-4FA5-972E-34D2337D5B0F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3498957" y="6418945"/>
              <a:ext cx="167512" cy="101282"/>
            </a:xfrm>
            <a:prstGeom prst="rect">
              <a:avLst/>
            </a:prstGeom>
          </p:spPr>
        </p:pic>
        <p:pic>
          <p:nvPicPr>
            <p:cNvPr id="229" name="object 221">
              <a:extLst>
                <a:ext uri="{FF2B5EF4-FFF2-40B4-BE49-F238E27FC236}">
                  <a16:creationId xmlns:a16="http://schemas.microsoft.com/office/drawing/2014/main" id="{70EAE4E6-052E-4A7E-9F0B-44349FC0250E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3689075" y="6417130"/>
              <a:ext cx="77215" cy="77810"/>
            </a:xfrm>
            <a:prstGeom prst="rect">
              <a:avLst/>
            </a:prstGeom>
          </p:spPr>
        </p:pic>
        <p:sp>
          <p:nvSpPr>
            <p:cNvPr id="230" name="object 222">
              <a:extLst>
                <a:ext uri="{FF2B5EF4-FFF2-40B4-BE49-F238E27FC236}">
                  <a16:creationId xmlns:a16="http://schemas.microsoft.com/office/drawing/2014/main" id="{D1868491-E1C0-410F-92BD-981BC60251A1}"/>
                </a:ext>
              </a:extLst>
            </p:cNvPr>
            <p:cNvSpPr/>
            <p:nvPr/>
          </p:nvSpPr>
          <p:spPr>
            <a:xfrm>
              <a:off x="13802867" y="6478040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5">
                  <a:moveTo>
                    <a:pt x="10795" y="0"/>
                  </a:moveTo>
                  <a:lnTo>
                    <a:pt x="8382" y="0"/>
                  </a:lnTo>
                  <a:lnTo>
                    <a:pt x="6096" y="0"/>
                  </a:lnTo>
                  <a:lnTo>
                    <a:pt x="4191" y="812"/>
                  </a:lnTo>
                  <a:lnTo>
                    <a:pt x="889" y="4095"/>
                  </a:lnTo>
                  <a:lnTo>
                    <a:pt x="0" y="6075"/>
                  </a:lnTo>
                  <a:lnTo>
                    <a:pt x="0" y="10778"/>
                  </a:lnTo>
                  <a:lnTo>
                    <a:pt x="889" y="12758"/>
                  </a:lnTo>
                  <a:lnTo>
                    <a:pt x="4191" y="16066"/>
                  </a:lnTo>
                  <a:lnTo>
                    <a:pt x="6096" y="16901"/>
                  </a:lnTo>
                  <a:lnTo>
                    <a:pt x="10795" y="16901"/>
                  </a:lnTo>
                  <a:lnTo>
                    <a:pt x="12700" y="16066"/>
                  </a:lnTo>
                  <a:lnTo>
                    <a:pt x="16001" y="12758"/>
                  </a:lnTo>
                  <a:lnTo>
                    <a:pt x="16764" y="10778"/>
                  </a:lnTo>
                  <a:lnTo>
                    <a:pt x="16764" y="6075"/>
                  </a:lnTo>
                  <a:lnTo>
                    <a:pt x="16001" y="4095"/>
                  </a:lnTo>
                  <a:lnTo>
                    <a:pt x="12700" y="812"/>
                  </a:lnTo>
                  <a:lnTo>
                    <a:pt x="1079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23">
              <a:extLst>
                <a:ext uri="{FF2B5EF4-FFF2-40B4-BE49-F238E27FC236}">
                  <a16:creationId xmlns:a16="http://schemas.microsoft.com/office/drawing/2014/main" id="{C03662F5-554D-47BB-9B4E-6F95F8CCEA9F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3927709" y="6392820"/>
              <a:ext cx="80390" cy="102823"/>
            </a:xfrm>
            <a:prstGeom prst="rect">
              <a:avLst/>
            </a:prstGeom>
          </p:spPr>
        </p:pic>
        <p:pic>
          <p:nvPicPr>
            <p:cNvPr id="232" name="object 224">
              <a:extLst>
                <a:ext uri="{FF2B5EF4-FFF2-40B4-BE49-F238E27FC236}">
                  <a16:creationId xmlns:a16="http://schemas.microsoft.com/office/drawing/2014/main" id="{4D02FD39-EC08-470B-8874-32188D042DCA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4033373" y="6417130"/>
              <a:ext cx="75692" cy="77810"/>
            </a:xfrm>
            <a:prstGeom prst="rect">
              <a:avLst/>
            </a:prstGeom>
          </p:spPr>
        </p:pic>
        <p:sp>
          <p:nvSpPr>
            <p:cNvPr id="233" name="object 225">
              <a:extLst>
                <a:ext uri="{FF2B5EF4-FFF2-40B4-BE49-F238E27FC236}">
                  <a16:creationId xmlns:a16="http://schemas.microsoft.com/office/drawing/2014/main" id="{75E32D9A-24A0-422F-A7AE-78DF63CB0A94}"/>
                </a:ext>
              </a:extLst>
            </p:cNvPr>
            <p:cNvSpPr/>
            <p:nvPr/>
          </p:nvSpPr>
          <p:spPr>
            <a:xfrm>
              <a:off x="14140434" y="6418945"/>
              <a:ext cx="62230" cy="74295"/>
            </a:xfrm>
            <a:custGeom>
              <a:avLst/>
              <a:gdLst/>
              <a:ahLst/>
              <a:cxnLst/>
              <a:rect l="l" t="t" r="r" b="b"/>
              <a:pathLst>
                <a:path w="62230" h="74295">
                  <a:moveTo>
                    <a:pt x="62229" y="0"/>
                  </a:moveTo>
                  <a:lnTo>
                    <a:pt x="0" y="0"/>
                  </a:lnTo>
                  <a:lnTo>
                    <a:pt x="0" y="74181"/>
                  </a:lnTo>
                  <a:lnTo>
                    <a:pt x="9398" y="74181"/>
                  </a:lnTo>
                  <a:lnTo>
                    <a:pt x="9398" y="8942"/>
                  </a:lnTo>
                  <a:lnTo>
                    <a:pt x="52704" y="8942"/>
                  </a:lnTo>
                  <a:lnTo>
                    <a:pt x="52704" y="74181"/>
                  </a:lnTo>
                  <a:lnTo>
                    <a:pt x="62229" y="74181"/>
                  </a:lnTo>
                  <a:lnTo>
                    <a:pt x="6222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" name="object 226">
              <a:extLst>
                <a:ext uri="{FF2B5EF4-FFF2-40B4-BE49-F238E27FC236}">
                  <a16:creationId xmlns:a16="http://schemas.microsoft.com/office/drawing/2014/main" id="{E2905591-E362-4291-B1FC-8413333021D1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4233271" y="6417130"/>
              <a:ext cx="76834" cy="77810"/>
            </a:xfrm>
            <a:prstGeom prst="rect">
              <a:avLst/>
            </a:prstGeom>
          </p:spPr>
        </p:pic>
        <p:sp>
          <p:nvSpPr>
            <p:cNvPr id="235" name="object 227">
              <a:extLst>
                <a:ext uri="{FF2B5EF4-FFF2-40B4-BE49-F238E27FC236}">
                  <a16:creationId xmlns:a16="http://schemas.microsoft.com/office/drawing/2014/main" id="{00BDDC51-BAD5-4D37-806B-0E76021933D7}"/>
                </a:ext>
              </a:extLst>
            </p:cNvPr>
            <p:cNvSpPr/>
            <p:nvPr/>
          </p:nvSpPr>
          <p:spPr>
            <a:xfrm>
              <a:off x="14340713" y="6418948"/>
              <a:ext cx="207645" cy="74295"/>
            </a:xfrm>
            <a:custGeom>
              <a:avLst/>
              <a:gdLst/>
              <a:ahLst/>
              <a:cxnLst/>
              <a:rect l="l" t="t" r="r" b="b"/>
              <a:pathLst>
                <a:path w="207644" h="74295">
                  <a:moveTo>
                    <a:pt x="110998" y="596"/>
                  </a:moveTo>
                  <a:lnTo>
                    <a:pt x="101219" y="596"/>
                  </a:lnTo>
                  <a:lnTo>
                    <a:pt x="101219" y="65366"/>
                  </a:lnTo>
                  <a:lnTo>
                    <a:pt x="60325" y="65366"/>
                  </a:lnTo>
                  <a:lnTo>
                    <a:pt x="60325" y="596"/>
                  </a:lnTo>
                  <a:lnTo>
                    <a:pt x="50546" y="596"/>
                  </a:lnTo>
                  <a:lnTo>
                    <a:pt x="50546" y="65366"/>
                  </a:lnTo>
                  <a:lnTo>
                    <a:pt x="9525" y="65366"/>
                  </a:lnTo>
                  <a:lnTo>
                    <a:pt x="9525" y="596"/>
                  </a:lnTo>
                  <a:lnTo>
                    <a:pt x="0" y="596"/>
                  </a:lnTo>
                  <a:lnTo>
                    <a:pt x="0" y="65366"/>
                  </a:lnTo>
                  <a:lnTo>
                    <a:pt x="0" y="74256"/>
                  </a:lnTo>
                  <a:lnTo>
                    <a:pt x="110998" y="74256"/>
                  </a:lnTo>
                  <a:lnTo>
                    <a:pt x="110998" y="65366"/>
                  </a:lnTo>
                  <a:lnTo>
                    <a:pt x="110998" y="596"/>
                  </a:lnTo>
                  <a:close/>
                </a:path>
                <a:path w="207644" h="74295">
                  <a:moveTo>
                    <a:pt x="207518" y="0"/>
                  </a:moveTo>
                  <a:lnTo>
                    <a:pt x="197993" y="0"/>
                  </a:lnTo>
                  <a:lnTo>
                    <a:pt x="197993" y="29476"/>
                  </a:lnTo>
                  <a:lnTo>
                    <a:pt x="154686" y="29476"/>
                  </a:lnTo>
                  <a:lnTo>
                    <a:pt x="154686" y="0"/>
                  </a:lnTo>
                  <a:lnTo>
                    <a:pt x="145161" y="0"/>
                  </a:lnTo>
                  <a:lnTo>
                    <a:pt x="145161" y="74180"/>
                  </a:lnTo>
                  <a:lnTo>
                    <a:pt x="154686" y="74180"/>
                  </a:lnTo>
                  <a:lnTo>
                    <a:pt x="154686" y="38417"/>
                  </a:lnTo>
                  <a:lnTo>
                    <a:pt x="197993" y="38417"/>
                  </a:lnTo>
                  <a:lnTo>
                    <a:pt x="197993" y="74180"/>
                  </a:lnTo>
                  <a:lnTo>
                    <a:pt x="207518" y="74180"/>
                  </a:lnTo>
                  <a:lnTo>
                    <a:pt x="2075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28">
              <a:extLst>
                <a:ext uri="{FF2B5EF4-FFF2-40B4-BE49-F238E27FC236}">
                  <a16:creationId xmlns:a16="http://schemas.microsoft.com/office/drawing/2014/main" id="{50593C31-C464-464A-ADEC-502B62B69A3C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4578837" y="6417130"/>
              <a:ext cx="77469" cy="77810"/>
            </a:xfrm>
            <a:prstGeom prst="rect">
              <a:avLst/>
            </a:prstGeom>
          </p:spPr>
        </p:pic>
        <p:pic>
          <p:nvPicPr>
            <p:cNvPr id="237" name="object 229">
              <a:extLst>
                <a:ext uri="{FF2B5EF4-FFF2-40B4-BE49-F238E27FC236}">
                  <a16:creationId xmlns:a16="http://schemas.microsoft.com/office/drawing/2014/main" id="{DC1E3803-327C-4789-9990-48AAAE556A5A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4683232" y="6417130"/>
              <a:ext cx="76961" cy="77810"/>
            </a:xfrm>
            <a:prstGeom prst="rect">
              <a:avLst/>
            </a:prstGeom>
          </p:spPr>
        </p:pic>
        <p:pic>
          <p:nvPicPr>
            <p:cNvPr id="238" name="object 230">
              <a:extLst>
                <a:ext uri="{FF2B5EF4-FFF2-40B4-BE49-F238E27FC236}">
                  <a16:creationId xmlns:a16="http://schemas.microsoft.com/office/drawing/2014/main" id="{92D941AF-6188-4409-8654-52AF47B8CC3E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11042586" y="6610346"/>
              <a:ext cx="171627" cy="103097"/>
            </a:xfrm>
            <a:prstGeom prst="rect">
              <a:avLst/>
            </a:prstGeom>
          </p:spPr>
        </p:pic>
        <p:sp>
          <p:nvSpPr>
            <p:cNvPr id="239" name="object 231">
              <a:extLst>
                <a:ext uri="{FF2B5EF4-FFF2-40B4-BE49-F238E27FC236}">
                  <a16:creationId xmlns:a16="http://schemas.microsoft.com/office/drawing/2014/main" id="{7786819D-6395-4160-A1EF-A00212E61DC7}"/>
                </a:ext>
              </a:extLst>
            </p:cNvPr>
            <p:cNvSpPr/>
            <p:nvPr/>
          </p:nvSpPr>
          <p:spPr>
            <a:xfrm>
              <a:off x="11235042" y="6612585"/>
              <a:ext cx="111125" cy="73660"/>
            </a:xfrm>
            <a:custGeom>
              <a:avLst/>
              <a:gdLst/>
              <a:ahLst/>
              <a:cxnLst/>
              <a:rect l="l" t="t" r="r" b="b"/>
              <a:pathLst>
                <a:path w="111125" h="73659">
                  <a:moveTo>
                    <a:pt x="110934" y="0"/>
                  </a:moveTo>
                  <a:lnTo>
                    <a:pt x="101155" y="0"/>
                  </a:lnTo>
                  <a:lnTo>
                    <a:pt x="101155" y="64770"/>
                  </a:lnTo>
                  <a:lnTo>
                    <a:pt x="60350" y="64770"/>
                  </a:lnTo>
                  <a:lnTo>
                    <a:pt x="60350" y="0"/>
                  </a:lnTo>
                  <a:lnTo>
                    <a:pt x="50584" y="0"/>
                  </a:lnTo>
                  <a:lnTo>
                    <a:pt x="50584" y="64770"/>
                  </a:lnTo>
                  <a:lnTo>
                    <a:pt x="9512" y="64770"/>
                  </a:lnTo>
                  <a:lnTo>
                    <a:pt x="9512" y="0"/>
                  </a:lnTo>
                  <a:lnTo>
                    <a:pt x="0" y="0"/>
                  </a:lnTo>
                  <a:lnTo>
                    <a:pt x="0" y="64770"/>
                  </a:lnTo>
                  <a:lnTo>
                    <a:pt x="0" y="73660"/>
                  </a:lnTo>
                  <a:lnTo>
                    <a:pt x="110934" y="73660"/>
                  </a:lnTo>
                  <a:lnTo>
                    <a:pt x="110934" y="64770"/>
                  </a:lnTo>
                  <a:lnTo>
                    <a:pt x="11093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" name="object 232">
              <a:extLst>
                <a:ext uri="{FF2B5EF4-FFF2-40B4-BE49-F238E27FC236}">
                  <a16:creationId xmlns:a16="http://schemas.microsoft.com/office/drawing/2014/main" id="{191A04F1-AEC2-4315-9C7E-09759709A209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1366817" y="6610346"/>
              <a:ext cx="76835" cy="77811"/>
            </a:xfrm>
            <a:prstGeom prst="rect">
              <a:avLst/>
            </a:prstGeom>
          </p:spPr>
        </p:pic>
        <p:sp>
          <p:nvSpPr>
            <p:cNvPr id="241" name="object 233">
              <a:extLst>
                <a:ext uri="{FF2B5EF4-FFF2-40B4-BE49-F238E27FC236}">
                  <a16:creationId xmlns:a16="http://schemas.microsoft.com/office/drawing/2014/main" id="{DCE5BD6B-366F-46D7-987A-548FDA2EFDD5}"/>
                </a:ext>
              </a:extLst>
            </p:cNvPr>
            <p:cNvSpPr/>
            <p:nvPr/>
          </p:nvSpPr>
          <p:spPr>
            <a:xfrm>
              <a:off x="11464492" y="6612160"/>
              <a:ext cx="62865" cy="74295"/>
            </a:xfrm>
            <a:custGeom>
              <a:avLst/>
              <a:gdLst/>
              <a:ahLst/>
              <a:cxnLst/>
              <a:rect l="l" t="t" r="r" b="b"/>
              <a:pathLst>
                <a:path w="62865" h="74295">
                  <a:moveTo>
                    <a:pt x="62306" y="0"/>
                  </a:moveTo>
                  <a:lnTo>
                    <a:pt x="52806" y="0"/>
                  </a:lnTo>
                  <a:lnTo>
                    <a:pt x="52806" y="29476"/>
                  </a:lnTo>
                  <a:lnTo>
                    <a:pt x="9499" y="29476"/>
                  </a:lnTo>
                  <a:lnTo>
                    <a:pt x="9499" y="0"/>
                  </a:lnTo>
                  <a:lnTo>
                    <a:pt x="0" y="0"/>
                  </a:lnTo>
                  <a:lnTo>
                    <a:pt x="0" y="74181"/>
                  </a:lnTo>
                  <a:lnTo>
                    <a:pt x="9499" y="74181"/>
                  </a:lnTo>
                  <a:lnTo>
                    <a:pt x="9499" y="38418"/>
                  </a:lnTo>
                  <a:lnTo>
                    <a:pt x="52806" y="38418"/>
                  </a:lnTo>
                  <a:lnTo>
                    <a:pt x="52806" y="74181"/>
                  </a:lnTo>
                  <a:lnTo>
                    <a:pt x="62306" y="74181"/>
                  </a:lnTo>
                  <a:lnTo>
                    <a:pt x="6230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2" name="object 234">
              <a:extLst>
                <a:ext uri="{FF2B5EF4-FFF2-40B4-BE49-F238E27FC236}">
                  <a16:creationId xmlns:a16="http://schemas.microsoft.com/office/drawing/2014/main" id="{A7C6CE48-DEF7-4496-B99C-9BB856C1EA1A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1551310" y="6612160"/>
              <a:ext cx="64820" cy="74181"/>
            </a:xfrm>
            <a:prstGeom prst="rect">
              <a:avLst/>
            </a:prstGeom>
          </p:spPr>
        </p:pic>
        <p:pic>
          <p:nvPicPr>
            <p:cNvPr id="243" name="object 235">
              <a:extLst>
                <a:ext uri="{FF2B5EF4-FFF2-40B4-BE49-F238E27FC236}">
                  <a16:creationId xmlns:a16="http://schemas.microsoft.com/office/drawing/2014/main" id="{DC038D22-A7E2-423F-99A1-B8F50E77544D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1637022" y="6610346"/>
              <a:ext cx="76834" cy="77811"/>
            </a:xfrm>
            <a:prstGeom prst="rect">
              <a:avLst/>
            </a:prstGeom>
          </p:spPr>
        </p:pic>
        <p:pic>
          <p:nvPicPr>
            <p:cNvPr id="244" name="object 236">
              <a:extLst>
                <a:ext uri="{FF2B5EF4-FFF2-40B4-BE49-F238E27FC236}">
                  <a16:creationId xmlns:a16="http://schemas.microsoft.com/office/drawing/2014/main" id="{FF14AAF0-7FE8-4478-95BC-7F592C26EA8E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2434366" y="6610065"/>
              <a:ext cx="397205" cy="86194"/>
            </a:xfrm>
            <a:prstGeom prst="rect">
              <a:avLst/>
            </a:prstGeom>
          </p:spPr>
        </p:pic>
        <p:pic>
          <p:nvPicPr>
            <p:cNvPr id="245" name="object 237">
              <a:extLst>
                <a:ext uri="{FF2B5EF4-FFF2-40B4-BE49-F238E27FC236}">
                  <a16:creationId xmlns:a16="http://schemas.microsoft.com/office/drawing/2014/main" id="{6AA57B17-529D-4C36-B4A8-1B0CE54A3518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2856083" y="6612160"/>
              <a:ext cx="64897" cy="74181"/>
            </a:xfrm>
            <a:prstGeom prst="rect">
              <a:avLst/>
            </a:prstGeom>
          </p:spPr>
        </p:pic>
        <p:pic>
          <p:nvPicPr>
            <p:cNvPr id="246" name="object 238">
              <a:extLst>
                <a:ext uri="{FF2B5EF4-FFF2-40B4-BE49-F238E27FC236}">
                  <a16:creationId xmlns:a16="http://schemas.microsoft.com/office/drawing/2014/main" id="{3AA3A0EE-AF43-4E72-9F63-05449E96DD2E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13019659" y="6610065"/>
              <a:ext cx="143255" cy="78092"/>
            </a:xfrm>
            <a:prstGeom prst="rect">
              <a:avLst/>
            </a:prstGeom>
          </p:spPr>
        </p:pic>
        <p:sp>
          <p:nvSpPr>
            <p:cNvPr id="247" name="object 239">
              <a:extLst>
                <a:ext uri="{FF2B5EF4-FFF2-40B4-BE49-F238E27FC236}">
                  <a16:creationId xmlns:a16="http://schemas.microsoft.com/office/drawing/2014/main" id="{650BA4DE-D070-4558-A0EB-D41118B8A493}"/>
                </a:ext>
              </a:extLst>
            </p:cNvPr>
            <p:cNvSpPr/>
            <p:nvPr/>
          </p:nvSpPr>
          <p:spPr>
            <a:xfrm>
              <a:off x="13187679" y="6612160"/>
              <a:ext cx="48895" cy="74295"/>
            </a:xfrm>
            <a:custGeom>
              <a:avLst/>
              <a:gdLst/>
              <a:ahLst/>
              <a:cxnLst/>
              <a:rect l="l" t="t" r="r" b="b"/>
              <a:pathLst>
                <a:path w="48894" h="74295">
                  <a:moveTo>
                    <a:pt x="29336" y="0"/>
                  </a:moveTo>
                  <a:lnTo>
                    <a:pt x="0" y="0"/>
                  </a:lnTo>
                  <a:lnTo>
                    <a:pt x="0" y="74181"/>
                  </a:lnTo>
                  <a:lnTo>
                    <a:pt x="21589" y="74181"/>
                  </a:lnTo>
                  <a:lnTo>
                    <a:pt x="33424" y="72899"/>
                  </a:lnTo>
                  <a:lnTo>
                    <a:pt x="41878" y="69051"/>
                  </a:lnTo>
                  <a:lnTo>
                    <a:pt x="44230" y="66078"/>
                  </a:lnTo>
                  <a:lnTo>
                    <a:pt x="9525" y="66078"/>
                  </a:lnTo>
                  <a:lnTo>
                    <a:pt x="9525" y="40093"/>
                  </a:lnTo>
                  <a:lnTo>
                    <a:pt x="45843" y="40093"/>
                  </a:lnTo>
                  <a:lnTo>
                    <a:pt x="43814" y="37325"/>
                  </a:lnTo>
                  <a:lnTo>
                    <a:pt x="34162" y="33901"/>
                  </a:lnTo>
                  <a:lnTo>
                    <a:pt x="40588" y="31295"/>
                  </a:lnTo>
                  <a:lnTo>
                    <a:pt x="9525" y="31295"/>
                  </a:lnTo>
                  <a:lnTo>
                    <a:pt x="9525" y="8243"/>
                  </a:lnTo>
                  <a:lnTo>
                    <a:pt x="41417" y="8243"/>
                  </a:lnTo>
                  <a:lnTo>
                    <a:pt x="38861" y="5566"/>
                  </a:lnTo>
                  <a:lnTo>
                    <a:pt x="35178" y="1861"/>
                  </a:lnTo>
                  <a:lnTo>
                    <a:pt x="29336" y="0"/>
                  </a:lnTo>
                  <a:close/>
                </a:path>
                <a:path w="48894" h="74295">
                  <a:moveTo>
                    <a:pt x="45843" y="40093"/>
                  </a:moveTo>
                  <a:lnTo>
                    <a:pt x="27939" y="40093"/>
                  </a:lnTo>
                  <a:lnTo>
                    <a:pt x="31368" y="41306"/>
                  </a:lnTo>
                  <a:lnTo>
                    <a:pt x="36448" y="46123"/>
                  </a:lnTo>
                  <a:lnTo>
                    <a:pt x="37718" y="49338"/>
                  </a:lnTo>
                  <a:lnTo>
                    <a:pt x="37718" y="56534"/>
                  </a:lnTo>
                  <a:lnTo>
                    <a:pt x="24637" y="66078"/>
                  </a:lnTo>
                  <a:lnTo>
                    <a:pt x="44230" y="66078"/>
                  </a:lnTo>
                  <a:lnTo>
                    <a:pt x="46950" y="62640"/>
                  </a:lnTo>
                  <a:lnTo>
                    <a:pt x="48640" y="53668"/>
                  </a:lnTo>
                  <a:lnTo>
                    <a:pt x="48640" y="43912"/>
                  </a:lnTo>
                  <a:lnTo>
                    <a:pt x="45843" y="40093"/>
                  </a:lnTo>
                  <a:close/>
                </a:path>
                <a:path w="48894" h="74295">
                  <a:moveTo>
                    <a:pt x="41417" y="8243"/>
                  </a:moveTo>
                  <a:lnTo>
                    <a:pt x="21208" y="8243"/>
                  </a:lnTo>
                  <a:lnTo>
                    <a:pt x="24891" y="8427"/>
                  </a:lnTo>
                  <a:lnTo>
                    <a:pt x="28448" y="9151"/>
                  </a:lnTo>
                  <a:lnTo>
                    <a:pt x="30098" y="10360"/>
                  </a:lnTo>
                  <a:lnTo>
                    <a:pt x="31750" y="12456"/>
                  </a:lnTo>
                  <a:lnTo>
                    <a:pt x="33273" y="14530"/>
                  </a:lnTo>
                  <a:lnTo>
                    <a:pt x="34162" y="17089"/>
                  </a:lnTo>
                  <a:lnTo>
                    <a:pt x="34162" y="23119"/>
                  </a:lnTo>
                  <a:lnTo>
                    <a:pt x="21462" y="31295"/>
                  </a:lnTo>
                  <a:lnTo>
                    <a:pt x="40588" y="31295"/>
                  </a:lnTo>
                  <a:lnTo>
                    <a:pt x="40766" y="31222"/>
                  </a:lnTo>
                  <a:lnTo>
                    <a:pt x="44196" y="26146"/>
                  </a:lnTo>
                  <a:lnTo>
                    <a:pt x="44196" y="13643"/>
                  </a:lnTo>
                  <a:lnTo>
                    <a:pt x="42417" y="9291"/>
                  </a:lnTo>
                  <a:lnTo>
                    <a:pt x="41417" y="824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0">
              <a:extLst>
                <a:ext uri="{FF2B5EF4-FFF2-40B4-BE49-F238E27FC236}">
                  <a16:creationId xmlns:a16="http://schemas.microsoft.com/office/drawing/2014/main" id="{10778B5F-A013-4B92-A2AC-75A139FE8C57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13256260" y="6612160"/>
              <a:ext cx="64897" cy="74181"/>
            </a:xfrm>
            <a:prstGeom prst="rect">
              <a:avLst/>
            </a:prstGeom>
          </p:spPr>
        </p:pic>
        <p:pic>
          <p:nvPicPr>
            <p:cNvPr id="249" name="object 241">
              <a:extLst>
                <a:ext uri="{FF2B5EF4-FFF2-40B4-BE49-F238E27FC236}">
                  <a16:creationId xmlns:a16="http://schemas.microsoft.com/office/drawing/2014/main" id="{A6544714-16C8-463B-B9A8-A9292A2EB948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3341985" y="6610346"/>
              <a:ext cx="75819" cy="77811"/>
            </a:xfrm>
            <a:prstGeom prst="rect">
              <a:avLst/>
            </a:prstGeom>
          </p:spPr>
        </p:pic>
        <p:pic>
          <p:nvPicPr>
            <p:cNvPr id="250" name="object 242">
              <a:extLst>
                <a:ext uri="{FF2B5EF4-FFF2-40B4-BE49-F238E27FC236}">
                  <a16:creationId xmlns:a16="http://schemas.microsoft.com/office/drawing/2014/main" id="{F6F9FEE3-C0A2-432E-8160-FA4CCE909497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3439266" y="6612160"/>
              <a:ext cx="129921" cy="74181"/>
            </a:xfrm>
            <a:prstGeom prst="rect">
              <a:avLst/>
            </a:prstGeom>
          </p:spPr>
        </p:pic>
        <p:pic>
          <p:nvPicPr>
            <p:cNvPr id="251" name="object 243">
              <a:extLst>
                <a:ext uri="{FF2B5EF4-FFF2-40B4-BE49-F238E27FC236}">
                  <a16:creationId xmlns:a16="http://schemas.microsoft.com/office/drawing/2014/main" id="{175846B2-8120-41B7-8194-BC457288F81D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3662913" y="6610346"/>
              <a:ext cx="138938" cy="77811"/>
            </a:xfrm>
            <a:prstGeom prst="rect">
              <a:avLst/>
            </a:prstGeom>
          </p:spPr>
        </p:pic>
        <p:pic>
          <p:nvPicPr>
            <p:cNvPr id="252" name="object 244">
              <a:extLst>
                <a:ext uri="{FF2B5EF4-FFF2-40B4-BE49-F238E27FC236}">
                  <a16:creationId xmlns:a16="http://schemas.microsoft.com/office/drawing/2014/main" id="{9FC9D482-7E1F-4C0D-BF06-8DF4214B2C27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3895704" y="6610346"/>
              <a:ext cx="171196" cy="77811"/>
            </a:xfrm>
            <a:prstGeom prst="rect">
              <a:avLst/>
            </a:prstGeom>
          </p:spPr>
        </p:pic>
        <p:pic>
          <p:nvPicPr>
            <p:cNvPr id="253" name="object 245">
              <a:extLst>
                <a:ext uri="{FF2B5EF4-FFF2-40B4-BE49-F238E27FC236}">
                  <a16:creationId xmlns:a16="http://schemas.microsoft.com/office/drawing/2014/main" id="{21145479-1101-4B57-AFA2-44C9D775C60B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4087728" y="6610346"/>
              <a:ext cx="501396" cy="77811"/>
            </a:xfrm>
            <a:prstGeom prst="rect">
              <a:avLst/>
            </a:prstGeom>
          </p:spPr>
        </p:pic>
        <p:pic>
          <p:nvPicPr>
            <p:cNvPr id="254" name="object 246">
              <a:extLst>
                <a:ext uri="{FF2B5EF4-FFF2-40B4-BE49-F238E27FC236}">
                  <a16:creationId xmlns:a16="http://schemas.microsoft.com/office/drawing/2014/main" id="{B7601FA9-7A04-4F8D-B28A-DA687DA9EDCC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4613636" y="6612160"/>
              <a:ext cx="153923" cy="74181"/>
            </a:xfrm>
            <a:prstGeom prst="rect">
              <a:avLst/>
            </a:prstGeom>
          </p:spPr>
        </p:pic>
        <p:pic>
          <p:nvPicPr>
            <p:cNvPr id="255" name="object 247">
              <a:extLst>
                <a:ext uri="{FF2B5EF4-FFF2-40B4-BE49-F238E27FC236}">
                  <a16:creationId xmlns:a16="http://schemas.microsoft.com/office/drawing/2014/main" id="{E7436033-9DF1-409A-97C0-EC496B87537A}"/>
                </a:ext>
              </a:extLst>
            </p:cNvPr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1034483" y="6775061"/>
              <a:ext cx="2322487" cy="131597"/>
            </a:xfrm>
            <a:prstGeom prst="rect">
              <a:avLst/>
            </a:prstGeom>
          </p:spPr>
        </p:pic>
        <p:sp>
          <p:nvSpPr>
            <p:cNvPr id="256" name="object 248">
              <a:extLst>
                <a:ext uri="{FF2B5EF4-FFF2-40B4-BE49-F238E27FC236}">
                  <a16:creationId xmlns:a16="http://schemas.microsoft.com/office/drawing/2014/main" id="{29136F7A-0C39-4689-B78A-4295BB43B874}"/>
                </a:ext>
              </a:extLst>
            </p:cNvPr>
            <p:cNvSpPr/>
            <p:nvPr/>
          </p:nvSpPr>
          <p:spPr>
            <a:xfrm>
              <a:off x="13380212" y="6864470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5">
                  <a:moveTo>
                    <a:pt x="10668" y="0"/>
                  </a:moveTo>
                  <a:lnTo>
                    <a:pt x="8382" y="0"/>
                  </a:lnTo>
                  <a:lnTo>
                    <a:pt x="6096" y="0"/>
                  </a:lnTo>
                  <a:lnTo>
                    <a:pt x="4064" y="814"/>
                  </a:lnTo>
                  <a:lnTo>
                    <a:pt x="2413" y="2444"/>
                  </a:lnTo>
                  <a:lnTo>
                    <a:pt x="889" y="4097"/>
                  </a:lnTo>
                  <a:lnTo>
                    <a:pt x="0" y="6076"/>
                  </a:lnTo>
                  <a:lnTo>
                    <a:pt x="0" y="10778"/>
                  </a:lnTo>
                  <a:lnTo>
                    <a:pt x="889" y="12758"/>
                  </a:lnTo>
                  <a:lnTo>
                    <a:pt x="2413" y="14410"/>
                  </a:lnTo>
                  <a:lnTo>
                    <a:pt x="4064" y="16066"/>
                  </a:lnTo>
                  <a:lnTo>
                    <a:pt x="6096" y="16902"/>
                  </a:lnTo>
                  <a:lnTo>
                    <a:pt x="10668" y="16902"/>
                  </a:lnTo>
                  <a:lnTo>
                    <a:pt x="12700" y="16066"/>
                  </a:lnTo>
                  <a:lnTo>
                    <a:pt x="16001" y="12758"/>
                  </a:lnTo>
                  <a:lnTo>
                    <a:pt x="16764" y="10778"/>
                  </a:lnTo>
                  <a:lnTo>
                    <a:pt x="16764" y="6076"/>
                  </a:lnTo>
                  <a:lnTo>
                    <a:pt x="16001" y="4097"/>
                  </a:lnTo>
                  <a:lnTo>
                    <a:pt x="12700" y="814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7" name="object 61">
            <a:extLst>
              <a:ext uri="{FF2B5EF4-FFF2-40B4-BE49-F238E27FC236}">
                <a16:creationId xmlns:a16="http://schemas.microsoft.com/office/drawing/2014/main" id="{57426496-DDC9-422E-8535-2380D6CDDC2A}"/>
              </a:ext>
            </a:extLst>
          </p:cNvPr>
          <p:cNvGrpSpPr/>
          <p:nvPr/>
        </p:nvGrpSpPr>
        <p:grpSpPr>
          <a:xfrm>
            <a:off x="251274" y="682790"/>
            <a:ext cx="3755272" cy="616727"/>
            <a:chOff x="461624" y="813663"/>
            <a:chExt cx="4580592" cy="788759"/>
          </a:xfrm>
        </p:grpSpPr>
        <p:sp>
          <p:nvSpPr>
            <p:cNvPr id="258" name="object 68">
              <a:extLst>
                <a:ext uri="{FF2B5EF4-FFF2-40B4-BE49-F238E27FC236}">
                  <a16:creationId xmlns:a16="http://schemas.microsoft.com/office/drawing/2014/main" id="{E2BFF352-7423-4736-B79D-24C978CAFF79}"/>
                </a:ext>
              </a:extLst>
            </p:cNvPr>
            <p:cNvSpPr/>
            <p:nvPr/>
          </p:nvSpPr>
          <p:spPr>
            <a:xfrm>
              <a:off x="463257" y="859484"/>
              <a:ext cx="93980" cy="168910"/>
            </a:xfrm>
            <a:custGeom>
              <a:avLst/>
              <a:gdLst/>
              <a:ahLst/>
              <a:cxnLst/>
              <a:rect l="l" t="t" r="r" b="b"/>
              <a:pathLst>
                <a:path w="93979" h="168909">
                  <a:moveTo>
                    <a:pt x="93370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29870" y="31750"/>
                  </a:lnTo>
                  <a:lnTo>
                    <a:pt x="29870" y="168910"/>
                  </a:lnTo>
                  <a:lnTo>
                    <a:pt x="62572" y="168910"/>
                  </a:lnTo>
                  <a:lnTo>
                    <a:pt x="62572" y="31750"/>
                  </a:lnTo>
                  <a:lnTo>
                    <a:pt x="93370" y="31750"/>
                  </a:lnTo>
                  <a:lnTo>
                    <a:pt x="9337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9" name="object 69">
              <a:extLst>
                <a:ext uri="{FF2B5EF4-FFF2-40B4-BE49-F238E27FC236}">
                  <a16:creationId xmlns:a16="http://schemas.microsoft.com/office/drawing/2014/main" id="{0D5934D7-FE70-47CD-A10C-23189A4A0DC4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578746" y="859053"/>
              <a:ext cx="257890" cy="169341"/>
            </a:xfrm>
            <a:prstGeom prst="rect">
              <a:avLst/>
            </a:prstGeom>
          </p:spPr>
        </p:pic>
        <p:sp>
          <p:nvSpPr>
            <p:cNvPr id="260" name="object 70">
              <a:extLst>
                <a:ext uri="{FF2B5EF4-FFF2-40B4-BE49-F238E27FC236}">
                  <a16:creationId xmlns:a16="http://schemas.microsoft.com/office/drawing/2014/main" id="{D0489F51-F186-4BA3-AAD7-95585556A037}"/>
                </a:ext>
              </a:extLst>
            </p:cNvPr>
            <p:cNvSpPr/>
            <p:nvPr/>
          </p:nvSpPr>
          <p:spPr>
            <a:xfrm>
              <a:off x="860539" y="859484"/>
              <a:ext cx="121920" cy="168910"/>
            </a:xfrm>
            <a:custGeom>
              <a:avLst/>
              <a:gdLst/>
              <a:ahLst/>
              <a:cxnLst/>
              <a:rect l="l" t="t" r="r" b="b"/>
              <a:pathLst>
                <a:path w="121919" h="168909">
                  <a:moveTo>
                    <a:pt x="121602" y="0"/>
                  </a:moveTo>
                  <a:lnTo>
                    <a:pt x="89141" y="0"/>
                  </a:lnTo>
                  <a:lnTo>
                    <a:pt x="89141" y="63500"/>
                  </a:lnTo>
                  <a:lnTo>
                    <a:pt x="32689" y="63500"/>
                  </a:lnTo>
                  <a:lnTo>
                    <a:pt x="32689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93980"/>
                  </a:lnTo>
                  <a:lnTo>
                    <a:pt x="0" y="168910"/>
                  </a:lnTo>
                  <a:lnTo>
                    <a:pt x="32689" y="168910"/>
                  </a:lnTo>
                  <a:lnTo>
                    <a:pt x="32689" y="93980"/>
                  </a:lnTo>
                  <a:lnTo>
                    <a:pt x="89141" y="93980"/>
                  </a:lnTo>
                  <a:lnTo>
                    <a:pt x="89141" y="168910"/>
                  </a:lnTo>
                  <a:lnTo>
                    <a:pt x="121602" y="168910"/>
                  </a:lnTo>
                  <a:lnTo>
                    <a:pt x="121602" y="93980"/>
                  </a:lnTo>
                  <a:lnTo>
                    <a:pt x="121602" y="63500"/>
                  </a:lnTo>
                  <a:lnTo>
                    <a:pt x="1216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71">
              <a:extLst>
                <a:ext uri="{FF2B5EF4-FFF2-40B4-BE49-F238E27FC236}">
                  <a16:creationId xmlns:a16="http://schemas.microsoft.com/office/drawing/2014/main" id="{65386632-4727-40CE-A655-37453956B4BE}"/>
                </a:ext>
              </a:extLst>
            </p:cNvPr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020517" y="859053"/>
              <a:ext cx="123238" cy="168871"/>
            </a:xfrm>
            <a:prstGeom prst="rect">
              <a:avLst/>
            </a:prstGeom>
          </p:spPr>
        </p:pic>
        <p:pic>
          <p:nvPicPr>
            <p:cNvPr id="262" name="object 72">
              <a:extLst>
                <a:ext uri="{FF2B5EF4-FFF2-40B4-BE49-F238E27FC236}">
                  <a16:creationId xmlns:a16="http://schemas.microsoft.com/office/drawing/2014/main" id="{76B0D2A1-8557-47FE-8802-054BF2CC858F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171508" y="859053"/>
              <a:ext cx="116893" cy="168871"/>
            </a:xfrm>
            <a:prstGeom prst="rect">
              <a:avLst/>
            </a:prstGeom>
          </p:spPr>
        </p:pic>
        <p:sp>
          <p:nvSpPr>
            <p:cNvPr id="263" name="object 73">
              <a:extLst>
                <a:ext uri="{FF2B5EF4-FFF2-40B4-BE49-F238E27FC236}">
                  <a16:creationId xmlns:a16="http://schemas.microsoft.com/office/drawing/2014/main" id="{AD1250A1-A78C-4414-96AD-4C232CD20D68}"/>
                </a:ext>
              </a:extLst>
            </p:cNvPr>
            <p:cNvSpPr/>
            <p:nvPr/>
          </p:nvSpPr>
          <p:spPr>
            <a:xfrm>
              <a:off x="1327480" y="859484"/>
              <a:ext cx="92710" cy="168910"/>
            </a:xfrm>
            <a:custGeom>
              <a:avLst/>
              <a:gdLst/>
              <a:ahLst/>
              <a:cxnLst/>
              <a:rect l="l" t="t" r="r" b="b"/>
              <a:pathLst>
                <a:path w="92709" h="168909">
                  <a:moveTo>
                    <a:pt x="92189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60960"/>
                  </a:lnTo>
                  <a:lnTo>
                    <a:pt x="0" y="92710"/>
                  </a:lnTo>
                  <a:lnTo>
                    <a:pt x="0" y="137160"/>
                  </a:lnTo>
                  <a:lnTo>
                    <a:pt x="0" y="168910"/>
                  </a:lnTo>
                  <a:lnTo>
                    <a:pt x="92189" y="168910"/>
                  </a:lnTo>
                  <a:lnTo>
                    <a:pt x="92189" y="137160"/>
                  </a:lnTo>
                  <a:lnTo>
                    <a:pt x="31978" y="137160"/>
                  </a:lnTo>
                  <a:lnTo>
                    <a:pt x="31978" y="92710"/>
                  </a:lnTo>
                  <a:lnTo>
                    <a:pt x="92189" y="92710"/>
                  </a:lnTo>
                  <a:lnTo>
                    <a:pt x="92189" y="60960"/>
                  </a:lnTo>
                  <a:lnTo>
                    <a:pt x="31978" y="60960"/>
                  </a:lnTo>
                  <a:lnTo>
                    <a:pt x="31978" y="30480"/>
                  </a:lnTo>
                  <a:lnTo>
                    <a:pt x="92189" y="30480"/>
                  </a:lnTo>
                  <a:lnTo>
                    <a:pt x="9218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74">
              <a:extLst>
                <a:ext uri="{FF2B5EF4-FFF2-40B4-BE49-F238E27FC236}">
                  <a16:creationId xmlns:a16="http://schemas.microsoft.com/office/drawing/2014/main" id="{8B1A6CD4-E701-41AE-AE56-28C3D54332FB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441081" y="854824"/>
              <a:ext cx="163690" cy="177342"/>
            </a:xfrm>
            <a:prstGeom prst="rect">
              <a:avLst/>
            </a:prstGeom>
          </p:spPr>
        </p:pic>
        <p:pic>
          <p:nvPicPr>
            <p:cNvPr id="265" name="object 75">
              <a:extLst>
                <a:ext uri="{FF2B5EF4-FFF2-40B4-BE49-F238E27FC236}">
                  <a16:creationId xmlns:a16="http://schemas.microsoft.com/office/drawing/2014/main" id="{2FE45338-1852-4BDF-B463-68FF97ED901B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633181" y="859053"/>
              <a:ext cx="122656" cy="168871"/>
            </a:xfrm>
            <a:prstGeom prst="rect">
              <a:avLst/>
            </a:prstGeom>
          </p:spPr>
        </p:pic>
        <p:pic>
          <p:nvPicPr>
            <p:cNvPr id="266" name="object 76">
              <a:extLst>
                <a:ext uri="{FF2B5EF4-FFF2-40B4-BE49-F238E27FC236}">
                  <a16:creationId xmlns:a16="http://schemas.microsoft.com/office/drawing/2014/main" id="{9A6AB786-9EB5-4439-87F1-2076F0886ADF}"/>
                </a:ext>
              </a:extLst>
            </p:cNvPr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778571" y="859053"/>
              <a:ext cx="123240" cy="168871"/>
            </a:xfrm>
            <a:prstGeom prst="rect">
              <a:avLst/>
            </a:prstGeom>
          </p:spPr>
        </p:pic>
        <p:pic>
          <p:nvPicPr>
            <p:cNvPr id="267" name="object 77">
              <a:extLst>
                <a:ext uri="{FF2B5EF4-FFF2-40B4-BE49-F238E27FC236}">
                  <a16:creationId xmlns:a16="http://schemas.microsoft.com/office/drawing/2014/main" id="{D6EAA1DF-369B-4C64-84E6-CBE190B3805C}"/>
                </a:ext>
              </a:extLst>
            </p:cNvPr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940153" y="813663"/>
              <a:ext cx="123240" cy="214261"/>
            </a:xfrm>
            <a:prstGeom prst="rect">
              <a:avLst/>
            </a:prstGeom>
          </p:spPr>
        </p:pic>
        <p:sp>
          <p:nvSpPr>
            <p:cNvPr id="268" name="object 78">
              <a:extLst>
                <a:ext uri="{FF2B5EF4-FFF2-40B4-BE49-F238E27FC236}">
                  <a16:creationId xmlns:a16="http://schemas.microsoft.com/office/drawing/2014/main" id="{4CD9B719-25C7-418E-9567-92CEBEFDBD11}"/>
                </a:ext>
              </a:extLst>
            </p:cNvPr>
            <p:cNvSpPr/>
            <p:nvPr/>
          </p:nvSpPr>
          <p:spPr>
            <a:xfrm>
              <a:off x="2168004" y="854823"/>
              <a:ext cx="650240" cy="177800"/>
            </a:xfrm>
            <a:custGeom>
              <a:avLst/>
              <a:gdLst/>
              <a:ahLst/>
              <a:cxnLst/>
              <a:rect l="l" t="t" r="r" b="b"/>
              <a:pathLst>
                <a:path w="650239" h="177800">
                  <a:moveTo>
                    <a:pt x="122656" y="173101"/>
                  </a:moveTo>
                  <a:lnTo>
                    <a:pt x="57937" y="79616"/>
                  </a:lnTo>
                  <a:lnTo>
                    <a:pt x="116941" y="4229"/>
                  </a:lnTo>
                  <a:lnTo>
                    <a:pt x="78168" y="4229"/>
                  </a:lnTo>
                  <a:lnTo>
                    <a:pt x="32461" y="62649"/>
                  </a:lnTo>
                  <a:lnTo>
                    <a:pt x="32461" y="4229"/>
                  </a:lnTo>
                  <a:lnTo>
                    <a:pt x="0" y="4229"/>
                  </a:lnTo>
                  <a:lnTo>
                    <a:pt x="0" y="173101"/>
                  </a:lnTo>
                  <a:lnTo>
                    <a:pt x="32461" y="173101"/>
                  </a:lnTo>
                  <a:lnTo>
                    <a:pt x="32461" y="97878"/>
                  </a:lnTo>
                  <a:lnTo>
                    <a:pt x="84518" y="173101"/>
                  </a:lnTo>
                  <a:lnTo>
                    <a:pt x="122656" y="173101"/>
                  </a:lnTo>
                  <a:close/>
                </a:path>
                <a:path w="650239" h="177800">
                  <a:moveTo>
                    <a:pt x="312597" y="89268"/>
                  </a:moveTo>
                  <a:lnTo>
                    <a:pt x="298107" y="39636"/>
                  </a:lnTo>
                  <a:lnTo>
                    <a:pt x="291414" y="31521"/>
                  </a:lnTo>
                  <a:lnTo>
                    <a:pt x="286829" y="25958"/>
                  </a:lnTo>
                  <a:lnTo>
                    <a:pt x="280136" y="20358"/>
                  </a:lnTo>
                  <a:lnTo>
                    <a:pt x="280136" y="89268"/>
                  </a:lnTo>
                  <a:lnTo>
                    <a:pt x="279158" y="100660"/>
                  </a:lnTo>
                  <a:lnTo>
                    <a:pt x="255701" y="136982"/>
                  </a:lnTo>
                  <a:lnTo>
                    <a:pt x="225361" y="146291"/>
                  </a:lnTo>
                  <a:lnTo>
                    <a:pt x="215557" y="145503"/>
                  </a:lnTo>
                  <a:lnTo>
                    <a:pt x="180873" y="124675"/>
                  </a:lnTo>
                  <a:lnTo>
                    <a:pt x="169621" y="89268"/>
                  </a:lnTo>
                  <a:lnTo>
                    <a:pt x="170611" y="77241"/>
                  </a:lnTo>
                  <a:lnTo>
                    <a:pt x="193941" y="40703"/>
                  </a:lnTo>
                  <a:lnTo>
                    <a:pt x="224777" y="31521"/>
                  </a:lnTo>
                  <a:lnTo>
                    <a:pt x="235889" y="32575"/>
                  </a:lnTo>
                  <a:lnTo>
                    <a:pt x="271068" y="57035"/>
                  </a:lnTo>
                  <a:lnTo>
                    <a:pt x="280136" y="89268"/>
                  </a:lnTo>
                  <a:lnTo>
                    <a:pt x="280136" y="20358"/>
                  </a:lnTo>
                  <a:lnTo>
                    <a:pt x="273304" y="14617"/>
                  </a:lnTo>
                  <a:lnTo>
                    <a:pt x="258533" y="6502"/>
                  </a:lnTo>
                  <a:lnTo>
                    <a:pt x="242519" y="1625"/>
                  </a:lnTo>
                  <a:lnTo>
                    <a:pt x="225247" y="0"/>
                  </a:lnTo>
                  <a:lnTo>
                    <a:pt x="213614" y="749"/>
                  </a:lnTo>
                  <a:lnTo>
                    <a:pt x="171373" y="18351"/>
                  </a:lnTo>
                  <a:lnTo>
                    <a:pt x="143751" y="54483"/>
                  </a:lnTo>
                  <a:lnTo>
                    <a:pt x="137160" y="88595"/>
                  </a:lnTo>
                  <a:lnTo>
                    <a:pt x="138722" y="106057"/>
                  </a:lnTo>
                  <a:lnTo>
                    <a:pt x="162331" y="151028"/>
                  </a:lnTo>
                  <a:lnTo>
                    <a:pt x="207251" y="175704"/>
                  </a:lnTo>
                  <a:lnTo>
                    <a:pt x="225475" y="177342"/>
                  </a:lnTo>
                  <a:lnTo>
                    <a:pt x="242925" y="175742"/>
                  </a:lnTo>
                  <a:lnTo>
                    <a:pt x="259041" y="170942"/>
                  </a:lnTo>
                  <a:lnTo>
                    <a:pt x="273786" y="162941"/>
                  </a:lnTo>
                  <a:lnTo>
                    <a:pt x="287172" y="151739"/>
                  </a:lnTo>
                  <a:lnTo>
                    <a:pt x="291655" y="146291"/>
                  </a:lnTo>
                  <a:lnTo>
                    <a:pt x="298310" y="138239"/>
                  </a:lnTo>
                  <a:lnTo>
                    <a:pt x="306247" y="123317"/>
                  </a:lnTo>
                  <a:lnTo>
                    <a:pt x="311023" y="106972"/>
                  </a:lnTo>
                  <a:lnTo>
                    <a:pt x="312597" y="89268"/>
                  </a:lnTo>
                  <a:close/>
                </a:path>
                <a:path w="650239" h="177800">
                  <a:moveTo>
                    <a:pt x="486930" y="173101"/>
                  </a:moveTo>
                  <a:lnTo>
                    <a:pt x="421894" y="4229"/>
                  </a:lnTo>
                  <a:lnTo>
                    <a:pt x="389293" y="4229"/>
                  </a:lnTo>
                  <a:lnTo>
                    <a:pt x="324053" y="173101"/>
                  </a:lnTo>
                  <a:lnTo>
                    <a:pt x="358165" y="173101"/>
                  </a:lnTo>
                  <a:lnTo>
                    <a:pt x="405714" y="49326"/>
                  </a:lnTo>
                  <a:lnTo>
                    <a:pt x="452551" y="173101"/>
                  </a:lnTo>
                  <a:lnTo>
                    <a:pt x="486930" y="173101"/>
                  </a:lnTo>
                  <a:close/>
                </a:path>
                <a:path w="650239" h="177800">
                  <a:moveTo>
                    <a:pt x="650113" y="173101"/>
                  </a:moveTo>
                  <a:lnTo>
                    <a:pt x="585089" y="4229"/>
                  </a:lnTo>
                  <a:lnTo>
                    <a:pt x="552475" y="4229"/>
                  </a:lnTo>
                  <a:lnTo>
                    <a:pt x="487248" y="173101"/>
                  </a:lnTo>
                  <a:lnTo>
                    <a:pt x="521347" y="173101"/>
                  </a:lnTo>
                  <a:lnTo>
                    <a:pt x="568896" y="49326"/>
                  </a:lnTo>
                  <a:lnTo>
                    <a:pt x="615734" y="173101"/>
                  </a:lnTo>
                  <a:lnTo>
                    <a:pt x="650113" y="17310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9" name="object 79">
              <a:extLst>
                <a:ext uri="{FF2B5EF4-FFF2-40B4-BE49-F238E27FC236}">
                  <a16:creationId xmlns:a16="http://schemas.microsoft.com/office/drawing/2014/main" id="{BE6AC78D-2CA7-4B1C-98D7-DF670A226CB8}"/>
                </a:ext>
              </a:extLst>
            </p:cNvPr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2837751" y="859053"/>
              <a:ext cx="500570" cy="194043"/>
            </a:xfrm>
            <a:prstGeom prst="rect">
              <a:avLst/>
            </a:prstGeom>
          </p:spPr>
        </p:pic>
        <p:sp>
          <p:nvSpPr>
            <p:cNvPr id="270" name="object 80">
              <a:extLst>
                <a:ext uri="{FF2B5EF4-FFF2-40B4-BE49-F238E27FC236}">
                  <a16:creationId xmlns:a16="http://schemas.microsoft.com/office/drawing/2014/main" id="{E6B1D408-6187-4ADB-B698-3881812401ED}"/>
                </a:ext>
              </a:extLst>
            </p:cNvPr>
            <p:cNvSpPr/>
            <p:nvPr/>
          </p:nvSpPr>
          <p:spPr>
            <a:xfrm>
              <a:off x="3427806" y="951026"/>
              <a:ext cx="58419" cy="29209"/>
            </a:xfrm>
            <a:custGeom>
              <a:avLst/>
              <a:gdLst/>
              <a:ahLst/>
              <a:cxnLst/>
              <a:rect l="l" t="t" r="r" b="b"/>
              <a:pathLst>
                <a:path w="58420" h="29209">
                  <a:moveTo>
                    <a:pt x="58331" y="0"/>
                  </a:moveTo>
                  <a:lnTo>
                    <a:pt x="0" y="0"/>
                  </a:lnTo>
                  <a:lnTo>
                    <a:pt x="0" y="29159"/>
                  </a:lnTo>
                  <a:lnTo>
                    <a:pt x="58331" y="29159"/>
                  </a:lnTo>
                  <a:lnTo>
                    <a:pt x="583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1" name="object 81">
              <a:extLst>
                <a:ext uri="{FF2B5EF4-FFF2-40B4-BE49-F238E27FC236}">
                  <a16:creationId xmlns:a16="http://schemas.microsoft.com/office/drawing/2014/main" id="{787E6C96-C3BC-479A-9FC6-6E31BFEA37CD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461624" y="1139952"/>
              <a:ext cx="366418" cy="198272"/>
            </a:xfrm>
            <a:prstGeom prst="rect">
              <a:avLst/>
            </a:prstGeom>
          </p:spPr>
        </p:pic>
        <p:pic>
          <p:nvPicPr>
            <p:cNvPr id="272" name="object 82">
              <a:extLst>
                <a:ext uri="{FF2B5EF4-FFF2-40B4-BE49-F238E27FC236}">
                  <a16:creationId xmlns:a16="http://schemas.microsoft.com/office/drawing/2014/main" id="{E3DEA6F5-5F66-4CF7-B0F3-E21E84C870D5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850118" y="1139952"/>
              <a:ext cx="457631" cy="177342"/>
            </a:xfrm>
            <a:prstGeom prst="rect">
              <a:avLst/>
            </a:prstGeom>
          </p:spPr>
        </p:pic>
        <p:pic>
          <p:nvPicPr>
            <p:cNvPr id="273" name="object 83">
              <a:extLst>
                <a:ext uri="{FF2B5EF4-FFF2-40B4-BE49-F238E27FC236}">
                  <a16:creationId xmlns:a16="http://schemas.microsoft.com/office/drawing/2014/main" id="{E263F462-6919-4AE8-A06C-5D201BBD818D}"/>
                </a:ext>
              </a:extLst>
            </p:cNvPr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338059" y="1098804"/>
              <a:ext cx="123240" cy="214248"/>
            </a:xfrm>
            <a:prstGeom prst="rect">
              <a:avLst/>
            </a:prstGeom>
          </p:spPr>
        </p:pic>
        <p:sp>
          <p:nvSpPr>
            <p:cNvPr id="274" name="object 84">
              <a:extLst>
                <a:ext uri="{FF2B5EF4-FFF2-40B4-BE49-F238E27FC236}">
                  <a16:creationId xmlns:a16="http://schemas.microsoft.com/office/drawing/2014/main" id="{4CB914F9-FDC5-4A6C-BB96-4237572775C6}"/>
                </a:ext>
              </a:extLst>
            </p:cNvPr>
            <p:cNvSpPr/>
            <p:nvPr/>
          </p:nvSpPr>
          <p:spPr>
            <a:xfrm>
              <a:off x="1499641" y="1143964"/>
              <a:ext cx="121920" cy="168910"/>
            </a:xfrm>
            <a:custGeom>
              <a:avLst/>
              <a:gdLst/>
              <a:ahLst/>
              <a:cxnLst/>
              <a:rect l="l" t="t" r="r" b="b"/>
              <a:pathLst>
                <a:path w="121919" h="168909">
                  <a:moveTo>
                    <a:pt x="121589" y="0"/>
                  </a:moveTo>
                  <a:lnTo>
                    <a:pt x="89128" y="0"/>
                  </a:lnTo>
                  <a:lnTo>
                    <a:pt x="89128" y="63500"/>
                  </a:lnTo>
                  <a:lnTo>
                    <a:pt x="32689" y="63500"/>
                  </a:lnTo>
                  <a:lnTo>
                    <a:pt x="32689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95250"/>
                  </a:lnTo>
                  <a:lnTo>
                    <a:pt x="0" y="168910"/>
                  </a:lnTo>
                  <a:lnTo>
                    <a:pt x="32689" y="168910"/>
                  </a:lnTo>
                  <a:lnTo>
                    <a:pt x="32689" y="95250"/>
                  </a:lnTo>
                  <a:lnTo>
                    <a:pt x="89128" y="95250"/>
                  </a:lnTo>
                  <a:lnTo>
                    <a:pt x="89128" y="168910"/>
                  </a:lnTo>
                  <a:lnTo>
                    <a:pt x="121589" y="168910"/>
                  </a:lnTo>
                  <a:lnTo>
                    <a:pt x="121589" y="95250"/>
                  </a:lnTo>
                  <a:lnTo>
                    <a:pt x="121589" y="63500"/>
                  </a:lnTo>
                  <a:lnTo>
                    <a:pt x="12158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85">
              <a:extLst>
                <a:ext uri="{FF2B5EF4-FFF2-40B4-BE49-F238E27FC236}">
                  <a16:creationId xmlns:a16="http://schemas.microsoft.com/office/drawing/2014/main" id="{636C3F14-8E0F-46FA-8F29-BDDC4FF8B95D}"/>
                </a:ext>
              </a:extLst>
            </p:cNvPr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651368" y="1139952"/>
              <a:ext cx="175456" cy="177342"/>
            </a:xfrm>
            <a:prstGeom prst="rect">
              <a:avLst/>
            </a:prstGeom>
          </p:spPr>
        </p:pic>
        <p:sp>
          <p:nvSpPr>
            <p:cNvPr id="276" name="object 86">
              <a:extLst>
                <a:ext uri="{FF2B5EF4-FFF2-40B4-BE49-F238E27FC236}">
                  <a16:creationId xmlns:a16="http://schemas.microsoft.com/office/drawing/2014/main" id="{F9A42B11-1249-4CDF-994D-7B7564F6CD0A}"/>
                </a:ext>
              </a:extLst>
            </p:cNvPr>
            <p:cNvSpPr/>
            <p:nvPr/>
          </p:nvSpPr>
          <p:spPr>
            <a:xfrm>
              <a:off x="1857591" y="1143964"/>
              <a:ext cx="92710" cy="168910"/>
            </a:xfrm>
            <a:custGeom>
              <a:avLst/>
              <a:gdLst/>
              <a:ahLst/>
              <a:cxnLst/>
              <a:rect l="l" t="t" r="r" b="b"/>
              <a:pathLst>
                <a:path w="92710" h="168909">
                  <a:moveTo>
                    <a:pt x="92202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62230"/>
                  </a:lnTo>
                  <a:lnTo>
                    <a:pt x="0" y="92710"/>
                  </a:lnTo>
                  <a:lnTo>
                    <a:pt x="0" y="137160"/>
                  </a:lnTo>
                  <a:lnTo>
                    <a:pt x="0" y="168910"/>
                  </a:lnTo>
                  <a:lnTo>
                    <a:pt x="92202" y="168910"/>
                  </a:lnTo>
                  <a:lnTo>
                    <a:pt x="92202" y="137160"/>
                  </a:lnTo>
                  <a:lnTo>
                    <a:pt x="31991" y="137160"/>
                  </a:lnTo>
                  <a:lnTo>
                    <a:pt x="31991" y="92710"/>
                  </a:lnTo>
                  <a:lnTo>
                    <a:pt x="92202" y="92710"/>
                  </a:lnTo>
                  <a:lnTo>
                    <a:pt x="92202" y="62230"/>
                  </a:lnTo>
                  <a:lnTo>
                    <a:pt x="31991" y="62230"/>
                  </a:lnTo>
                  <a:lnTo>
                    <a:pt x="31991" y="31750"/>
                  </a:lnTo>
                  <a:lnTo>
                    <a:pt x="92202" y="31750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7" name="object 87">
              <a:extLst>
                <a:ext uri="{FF2B5EF4-FFF2-40B4-BE49-F238E27FC236}">
                  <a16:creationId xmlns:a16="http://schemas.microsoft.com/office/drawing/2014/main" id="{3DE543B6-6A7F-4C4A-A420-4FE3C8AA7884}"/>
                </a:ext>
              </a:extLst>
            </p:cNvPr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2037016" y="1139952"/>
              <a:ext cx="175443" cy="177342"/>
            </a:xfrm>
            <a:prstGeom prst="rect">
              <a:avLst/>
            </a:prstGeom>
          </p:spPr>
        </p:pic>
        <p:pic>
          <p:nvPicPr>
            <p:cNvPr id="278" name="object 88">
              <a:extLst>
                <a:ext uri="{FF2B5EF4-FFF2-40B4-BE49-F238E27FC236}">
                  <a16:creationId xmlns:a16="http://schemas.microsoft.com/office/drawing/2014/main" id="{9EA3A941-3835-49A7-9390-191BFDC4BBD3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2242769" y="1144193"/>
              <a:ext cx="105829" cy="168859"/>
            </a:xfrm>
            <a:prstGeom prst="rect">
              <a:avLst/>
            </a:prstGeom>
          </p:spPr>
        </p:pic>
        <p:pic>
          <p:nvPicPr>
            <p:cNvPr id="279" name="object 89">
              <a:extLst>
                <a:ext uri="{FF2B5EF4-FFF2-40B4-BE49-F238E27FC236}">
                  <a16:creationId xmlns:a16="http://schemas.microsoft.com/office/drawing/2014/main" id="{3BD28DAE-50D8-4A28-8212-8D498105A65A}"/>
                </a:ext>
              </a:extLst>
            </p:cNvPr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2376551" y="1139482"/>
              <a:ext cx="400913" cy="177812"/>
            </a:xfrm>
            <a:prstGeom prst="rect">
              <a:avLst/>
            </a:prstGeom>
          </p:spPr>
        </p:pic>
        <p:pic>
          <p:nvPicPr>
            <p:cNvPr id="280" name="object 90">
              <a:extLst>
                <a:ext uri="{FF2B5EF4-FFF2-40B4-BE49-F238E27FC236}">
                  <a16:creationId xmlns:a16="http://schemas.microsoft.com/office/drawing/2014/main" id="{82D9F812-7786-481A-BD65-E441591DF83F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799613" y="1139952"/>
              <a:ext cx="175443" cy="177342"/>
            </a:xfrm>
            <a:prstGeom prst="rect">
              <a:avLst/>
            </a:prstGeom>
          </p:spPr>
        </p:pic>
        <p:pic>
          <p:nvPicPr>
            <p:cNvPr id="281" name="object 91">
              <a:extLst>
                <a:ext uri="{FF2B5EF4-FFF2-40B4-BE49-F238E27FC236}">
                  <a16:creationId xmlns:a16="http://schemas.microsoft.com/office/drawing/2014/main" id="{FB36503B-0FA2-46BB-A94A-47E9D24BA1FF}"/>
                </a:ext>
              </a:extLst>
            </p:cNvPr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3005366" y="1144193"/>
              <a:ext cx="285635" cy="168859"/>
            </a:xfrm>
            <a:prstGeom prst="rect">
              <a:avLst/>
            </a:prstGeom>
          </p:spPr>
        </p:pic>
        <p:sp>
          <p:nvSpPr>
            <p:cNvPr id="282" name="object 92">
              <a:extLst>
                <a:ext uri="{FF2B5EF4-FFF2-40B4-BE49-F238E27FC236}">
                  <a16:creationId xmlns:a16="http://schemas.microsoft.com/office/drawing/2014/main" id="{5BE27EBF-C5F9-43AC-AA17-4EA3A2EB7B1E}"/>
                </a:ext>
              </a:extLst>
            </p:cNvPr>
            <p:cNvSpPr/>
            <p:nvPr/>
          </p:nvSpPr>
          <p:spPr>
            <a:xfrm>
              <a:off x="3315741" y="1143964"/>
              <a:ext cx="121920" cy="168910"/>
            </a:xfrm>
            <a:custGeom>
              <a:avLst/>
              <a:gdLst/>
              <a:ahLst/>
              <a:cxnLst/>
              <a:rect l="l" t="t" r="r" b="b"/>
              <a:pathLst>
                <a:path w="121920" h="168909">
                  <a:moveTo>
                    <a:pt x="121589" y="0"/>
                  </a:moveTo>
                  <a:lnTo>
                    <a:pt x="89141" y="0"/>
                  </a:lnTo>
                  <a:lnTo>
                    <a:pt x="89141" y="63500"/>
                  </a:lnTo>
                  <a:lnTo>
                    <a:pt x="32689" y="63500"/>
                  </a:lnTo>
                  <a:lnTo>
                    <a:pt x="32689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95250"/>
                  </a:lnTo>
                  <a:lnTo>
                    <a:pt x="0" y="168910"/>
                  </a:lnTo>
                  <a:lnTo>
                    <a:pt x="32689" y="168910"/>
                  </a:lnTo>
                  <a:lnTo>
                    <a:pt x="32689" y="95250"/>
                  </a:lnTo>
                  <a:lnTo>
                    <a:pt x="89141" y="95250"/>
                  </a:lnTo>
                  <a:lnTo>
                    <a:pt x="89141" y="168910"/>
                  </a:lnTo>
                  <a:lnTo>
                    <a:pt x="121589" y="168910"/>
                  </a:lnTo>
                  <a:lnTo>
                    <a:pt x="121589" y="95250"/>
                  </a:lnTo>
                  <a:lnTo>
                    <a:pt x="121589" y="63500"/>
                  </a:lnTo>
                  <a:lnTo>
                    <a:pt x="12158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3" name="object 93">
              <a:extLst>
                <a:ext uri="{FF2B5EF4-FFF2-40B4-BE49-F238E27FC236}">
                  <a16:creationId xmlns:a16="http://schemas.microsoft.com/office/drawing/2014/main" id="{FBFEA906-450B-40F9-B607-69C6BA2BCD55}"/>
                </a:ext>
              </a:extLst>
            </p:cNvPr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3475710" y="1144193"/>
              <a:ext cx="123240" cy="168859"/>
            </a:xfrm>
            <a:prstGeom prst="rect">
              <a:avLst/>
            </a:prstGeom>
          </p:spPr>
        </p:pic>
        <p:sp>
          <p:nvSpPr>
            <p:cNvPr id="284" name="object 94">
              <a:extLst>
                <a:ext uri="{FF2B5EF4-FFF2-40B4-BE49-F238E27FC236}">
                  <a16:creationId xmlns:a16="http://schemas.microsoft.com/office/drawing/2014/main" id="{888A2672-F2D8-49C5-8F3A-F244AB42C321}"/>
                </a:ext>
              </a:extLst>
            </p:cNvPr>
            <p:cNvSpPr/>
            <p:nvPr/>
          </p:nvSpPr>
          <p:spPr>
            <a:xfrm>
              <a:off x="3637750" y="1143964"/>
              <a:ext cx="92710" cy="168910"/>
            </a:xfrm>
            <a:custGeom>
              <a:avLst/>
              <a:gdLst/>
              <a:ahLst/>
              <a:cxnLst/>
              <a:rect l="l" t="t" r="r" b="b"/>
              <a:pathLst>
                <a:path w="92710" h="168909">
                  <a:moveTo>
                    <a:pt x="92202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62230"/>
                  </a:lnTo>
                  <a:lnTo>
                    <a:pt x="0" y="92710"/>
                  </a:lnTo>
                  <a:lnTo>
                    <a:pt x="0" y="137160"/>
                  </a:lnTo>
                  <a:lnTo>
                    <a:pt x="0" y="168910"/>
                  </a:lnTo>
                  <a:lnTo>
                    <a:pt x="92202" y="168910"/>
                  </a:lnTo>
                  <a:lnTo>
                    <a:pt x="92202" y="137160"/>
                  </a:lnTo>
                  <a:lnTo>
                    <a:pt x="31991" y="137160"/>
                  </a:lnTo>
                  <a:lnTo>
                    <a:pt x="31991" y="92710"/>
                  </a:lnTo>
                  <a:lnTo>
                    <a:pt x="92202" y="92710"/>
                  </a:lnTo>
                  <a:lnTo>
                    <a:pt x="92202" y="62230"/>
                  </a:lnTo>
                  <a:lnTo>
                    <a:pt x="31991" y="62230"/>
                  </a:lnTo>
                  <a:lnTo>
                    <a:pt x="31991" y="31750"/>
                  </a:lnTo>
                  <a:lnTo>
                    <a:pt x="92202" y="31750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5" name="object 95">
              <a:extLst>
                <a:ext uri="{FF2B5EF4-FFF2-40B4-BE49-F238E27FC236}">
                  <a16:creationId xmlns:a16="http://schemas.microsoft.com/office/drawing/2014/main" id="{7E7D395F-540F-4C0E-9C07-DE3517630850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3817175" y="1139952"/>
              <a:ext cx="163690" cy="177342"/>
            </a:xfrm>
            <a:prstGeom prst="rect">
              <a:avLst/>
            </a:prstGeom>
          </p:spPr>
        </p:pic>
        <p:sp>
          <p:nvSpPr>
            <p:cNvPr id="286" name="object 96">
              <a:extLst>
                <a:ext uri="{FF2B5EF4-FFF2-40B4-BE49-F238E27FC236}">
                  <a16:creationId xmlns:a16="http://schemas.microsoft.com/office/drawing/2014/main" id="{5FAC74BE-8D75-4095-A0FA-CC58CFC32C9C}"/>
                </a:ext>
              </a:extLst>
            </p:cNvPr>
            <p:cNvSpPr/>
            <p:nvPr/>
          </p:nvSpPr>
          <p:spPr>
            <a:xfrm>
              <a:off x="4009275" y="1143964"/>
              <a:ext cx="92710" cy="168910"/>
            </a:xfrm>
            <a:custGeom>
              <a:avLst/>
              <a:gdLst/>
              <a:ahLst/>
              <a:cxnLst/>
              <a:rect l="l" t="t" r="r" b="b"/>
              <a:pathLst>
                <a:path w="92710" h="168909">
                  <a:moveTo>
                    <a:pt x="92202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62230"/>
                  </a:lnTo>
                  <a:lnTo>
                    <a:pt x="0" y="92710"/>
                  </a:lnTo>
                  <a:lnTo>
                    <a:pt x="0" y="137160"/>
                  </a:lnTo>
                  <a:lnTo>
                    <a:pt x="0" y="168910"/>
                  </a:lnTo>
                  <a:lnTo>
                    <a:pt x="92202" y="168910"/>
                  </a:lnTo>
                  <a:lnTo>
                    <a:pt x="92202" y="137160"/>
                  </a:lnTo>
                  <a:lnTo>
                    <a:pt x="31991" y="137160"/>
                  </a:lnTo>
                  <a:lnTo>
                    <a:pt x="31991" y="92710"/>
                  </a:lnTo>
                  <a:lnTo>
                    <a:pt x="92202" y="92710"/>
                  </a:lnTo>
                  <a:lnTo>
                    <a:pt x="92202" y="62230"/>
                  </a:lnTo>
                  <a:lnTo>
                    <a:pt x="31991" y="62230"/>
                  </a:lnTo>
                  <a:lnTo>
                    <a:pt x="31991" y="31750"/>
                  </a:lnTo>
                  <a:lnTo>
                    <a:pt x="92202" y="31750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" name="object 97">
              <a:extLst>
                <a:ext uri="{FF2B5EF4-FFF2-40B4-BE49-F238E27FC236}">
                  <a16:creationId xmlns:a16="http://schemas.microsoft.com/office/drawing/2014/main" id="{99321A71-1A67-424D-A30E-6384F9E6875B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4131106" y="1139952"/>
              <a:ext cx="467245" cy="198272"/>
            </a:xfrm>
            <a:prstGeom prst="rect">
              <a:avLst/>
            </a:prstGeom>
          </p:spPr>
        </p:pic>
        <p:sp>
          <p:nvSpPr>
            <p:cNvPr id="288" name="object 98">
              <a:extLst>
                <a:ext uri="{FF2B5EF4-FFF2-40B4-BE49-F238E27FC236}">
                  <a16:creationId xmlns:a16="http://schemas.microsoft.com/office/drawing/2014/main" id="{9861002F-3EAA-435F-84D9-908989699428}"/>
                </a:ext>
              </a:extLst>
            </p:cNvPr>
            <p:cNvSpPr/>
            <p:nvPr/>
          </p:nvSpPr>
          <p:spPr>
            <a:xfrm>
              <a:off x="4618812" y="1143964"/>
              <a:ext cx="121920" cy="168910"/>
            </a:xfrm>
            <a:custGeom>
              <a:avLst/>
              <a:gdLst/>
              <a:ahLst/>
              <a:cxnLst/>
              <a:rect l="l" t="t" r="r" b="b"/>
              <a:pathLst>
                <a:path w="121920" h="168909">
                  <a:moveTo>
                    <a:pt x="121602" y="0"/>
                  </a:moveTo>
                  <a:lnTo>
                    <a:pt x="89141" y="0"/>
                  </a:lnTo>
                  <a:lnTo>
                    <a:pt x="89141" y="63500"/>
                  </a:lnTo>
                  <a:lnTo>
                    <a:pt x="32702" y="63500"/>
                  </a:lnTo>
                  <a:lnTo>
                    <a:pt x="32702" y="0"/>
                  </a:lnTo>
                  <a:lnTo>
                    <a:pt x="0" y="0"/>
                  </a:lnTo>
                  <a:lnTo>
                    <a:pt x="0" y="63500"/>
                  </a:lnTo>
                  <a:lnTo>
                    <a:pt x="0" y="95250"/>
                  </a:lnTo>
                  <a:lnTo>
                    <a:pt x="0" y="168910"/>
                  </a:lnTo>
                  <a:lnTo>
                    <a:pt x="32702" y="168910"/>
                  </a:lnTo>
                  <a:lnTo>
                    <a:pt x="32702" y="95250"/>
                  </a:lnTo>
                  <a:lnTo>
                    <a:pt x="89141" y="95250"/>
                  </a:lnTo>
                  <a:lnTo>
                    <a:pt x="89141" y="168910"/>
                  </a:lnTo>
                  <a:lnTo>
                    <a:pt x="121602" y="168910"/>
                  </a:lnTo>
                  <a:lnTo>
                    <a:pt x="121602" y="95250"/>
                  </a:lnTo>
                  <a:lnTo>
                    <a:pt x="121602" y="63500"/>
                  </a:lnTo>
                  <a:lnTo>
                    <a:pt x="1216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9" name="object 99">
              <a:extLst>
                <a:ext uri="{FF2B5EF4-FFF2-40B4-BE49-F238E27FC236}">
                  <a16:creationId xmlns:a16="http://schemas.microsoft.com/office/drawing/2014/main" id="{6AC28A69-FBC4-47EA-A4E3-57D5577209CA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4769256" y="1144193"/>
              <a:ext cx="109245" cy="168859"/>
            </a:xfrm>
            <a:prstGeom prst="rect">
              <a:avLst/>
            </a:prstGeom>
          </p:spPr>
        </p:pic>
        <p:sp>
          <p:nvSpPr>
            <p:cNvPr id="290" name="object 100">
              <a:extLst>
                <a:ext uri="{FF2B5EF4-FFF2-40B4-BE49-F238E27FC236}">
                  <a16:creationId xmlns:a16="http://schemas.microsoft.com/office/drawing/2014/main" id="{81C87B91-060E-4D30-AEB2-3916B8321F24}"/>
                </a:ext>
              </a:extLst>
            </p:cNvPr>
            <p:cNvSpPr/>
            <p:nvPr/>
          </p:nvSpPr>
          <p:spPr>
            <a:xfrm>
              <a:off x="4983797" y="1236154"/>
              <a:ext cx="58419" cy="29209"/>
            </a:xfrm>
            <a:custGeom>
              <a:avLst/>
              <a:gdLst/>
              <a:ahLst/>
              <a:cxnLst/>
              <a:rect l="l" t="t" r="r" b="b"/>
              <a:pathLst>
                <a:path w="58420" h="29209">
                  <a:moveTo>
                    <a:pt x="58331" y="0"/>
                  </a:moveTo>
                  <a:lnTo>
                    <a:pt x="0" y="0"/>
                  </a:lnTo>
                  <a:lnTo>
                    <a:pt x="0" y="29159"/>
                  </a:lnTo>
                  <a:lnTo>
                    <a:pt x="58331" y="29159"/>
                  </a:lnTo>
                  <a:lnTo>
                    <a:pt x="5833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1" name="object 101">
              <a:extLst>
                <a:ext uri="{FF2B5EF4-FFF2-40B4-BE49-F238E27FC236}">
                  <a16:creationId xmlns:a16="http://schemas.microsoft.com/office/drawing/2014/main" id="{26BB0CD5-04FB-4DA5-987B-08E9BD5E505C}"/>
                </a:ext>
              </a:extLst>
            </p:cNvPr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463229" y="1425092"/>
              <a:ext cx="322527" cy="177330"/>
            </a:xfrm>
            <a:prstGeom prst="rect">
              <a:avLst/>
            </a:prstGeom>
          </p:spPr>
        </p:pic>
        <p:sp>
          <p:nvSpPr>
            <p:cNvPr id="292" name="object 102">
              <a:extLst>
                <a:ext uri="{FF2B5EF4-FFF2-40B4-BE49-F238E27FC236}">
                  <a16:creationId xmlns:a16="http://schemas.microsoft.com/office/drawing/2014/main" id="{D64641F7-52D9-4ED0-904A-3014CAB4110C}"/>
                </a:ext>
              </a:extLst>
            </p:cNvPr>
            <p:cNvSpPr/>
            <p:nvPr/>
          </p:nvSpPr>
          <p:spPr>
            <a:xfrm>
              <a:off x="813701" y="1429714"/>
              <a:ext cx="631190" cy="168910"/>
            </a:xfrm>
            <a:custGeom>
              <a:avLst/>
              <a:gdLst/>
              <a:ahLst/>
              <a:cxnLst/>
              <a:rect l="l" t="t" r="r" b="b"/>
              <a:pathLst>
                <a:path w="631190" h="168909">
                  <a:moveTo>
                    <a:pt x="121589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0" y="168910"/>
                  </a:lnTo>
                  <a:lnTo>
                    <a:pt x="32689" y="168910"/>
                  </a:lnTo>
                  <a:lnTo>
                    <a:pt x="32689" y="29210"/>
                  </a:lnTo>
                  <a:lnTo>
                    <a:pt x="89128" y="29210"/>
                  </a:lnTo>
                  <a:lnTo>
                    <a:pt x="89128" y="168910"/>
                  </a:lnTo>
                  <a:lnTo>
                    <a:pt x="121589" y="168910"/>
                  </a:lnTo>
                  <a:lnTo>
                    <a:pt x="121589" y="29210"/>
                  </a:lnTo>
                  <a:lnTo>
                    <a:pt x="121589" y="0"/>
                  </a:lnTo>
                  <a:close/>
                </a:path>
                <a:path w="631190" h="168909">
                  <a:moveTo>
                    <a:pt x="252628" y="0"/>
                  </a:moveTo>
                  <a:lnTo>
                    <a:pt x="160439" y="0"/>
                  </a:lnTo>
                  <a:lnTo>
                    <a:pt x="160439" y="31750"/>
                  </a:lnTo>
                  <a:lnTo>
                    <a:pt x="160439" y="60960"/>
                  </a:lnTo>
                  <a:lnTo>
                    <a:pt x="160439" y="92710"/>
                  </a:lnTo>
                  <a:lnTo>
                    <a:pt x="160439" y="137160"/>
                  </a:lnTo>
                  <a:lnTo>
                    <a:pt x="160439" y="168910"/>
                  </a:lnTo>
                  <a:lnTo>
                    <a:pt x="252628" y="168910"/>
                  </a:lnTo>
                  <a:lnTo>
                    <a:pt x="252628" y="137160"/>
                  </a:lnTo>
                  <a:lnTo>
                    <a:pt x="192417" y="137160"/>
                  </a:lnTo>
                  <a:lnTo>
                    <a:pt x="192417" y="92710"/>
                  </a:lnTo>
                  <a:lnTo>
                    <a:pt x="252628" y="92710"/>
                  </a:lnTo>
                  <a:lnTo>
                    <a:pt x="252628" y="60960"/>
                  </a:lnTo>
                  <a:lnTo>
                    <a:pt x="192417" y="60960"/>
                  </a:lnTo>
                  <a:lnTo>
                    <a:pt x="192417" y="31750"/>
                  </a:lnTo>
                  <a:lnTo>
                    <a:pt x="252628" y="31750"/>
                  </a:lnTo>
                  <a:lnTo>
                    <a:pt x="252628" y="0"/>
                  </a:lnTo>
                  <a:close/>
                </a:path>
                <a:path w="631190" h="168909">
                  <a:moveTo>
                    <a:pt x="471131" y="0"/>
                  </a:moveTo>
                  <a:lnTo>
                    <a:pt x="438429" y="0"/>
                  </a:lnTo>
                  <a:lnTo>
                    <a:pt x="438429" y="139700"/>
                  </a:lnTo>
                  <a:lnTo>
                    <a:pt x="392569" y="139700"/>
                  </a:lnTo>
                  <a:lnTo>
                    <a:pt x="392569" y="0"/>
                  </a:lnTo>
                  <a:lnTo>
                    <a:pt x="360108" y="0"/>
                  </a:lnTo>
                  <a:lnTo>
                    <a:pt x="360108" y="139700"/>
                  </a:lnTo>
                  <a:lnTo>
                    <a:pt x="314960" y="139700"/>
                  </a:lnTo>
                  <a:lnTo>
                    <a:pt x="314960" y="0"/>
                  </a:lnTo>
                  <a:lnTo>
                    <a:pt x="282270" y="0"/>
                  </a:lnTo>
                  <a:lnTo>
                    <a:pt x="282270" y="139700"/>
                  </a:lnTo>
                  <a:lnTo>
                    <a:pt x="282270" y="168910"/>
                  </a:lnTo>
                  <a:lnTo>
                    <a:pt x="471131" y="168910"/>
                  </a:lnTo>
                  <a:lnTo>
                    <a:pt x="471131" y="139700"/>
                  </a:lnTo>
                  <a:lnTo>
                    <a:pt x="471131" y="0"/>
                  </a:lnTo>
                  <a:close/>
                </a:path>
                <a:path w="631190" h="168909">
                  <a:moveTo>
                    <a:pt x="630783" y="0"/>
                  </a:moveTo>
                  <a:lnTo>
                    <a:pt x="598335" y="0"/>
                  </a:lnTo>
                  <a:lnTo>
                    <a:pt x="598335" y="63500"/>
                  </a:lnTo>
                  <a:lnTo>
                    <a:pt x="541883" y="63500"/>
                  </a:lnTo>
                  <a:lnTo>
                    <a:pt x="541883" y="0"/>
                  </a:lnTo>
                  <a:lnTo>
                    <a:pt x="509193" y="0"/>
                  </a:lnTo>
                  <a:lnTo>
                    <a:pt x="509193" y="63500"/>
                  </a:lnTo>
                  <a:lnTo>
                    <a:pt x="509193" y="93980"/>
                  </a:lnTo>
                  <a:lnTo>
                    <a:pt x="509193" y="168910"/>
                  </a:lnTo>
                  <a:lnTo>
                    <a:pt x="541883" y="168910"/>
                  </a:lnTo>
                  <a:lnTo>
                    <a:pt x="541883" y="93980"/>
                  </a:lnTo>
                  <a:lnTo>
                    <a:pt x="598335" y="93980"/>
                  </a:lnTo>
                  <a:lnTo>
                    <a:pt x="598335" y="168910"/>
                  </a:lnTo>
                  <a:lnTo>
                    <a:pt x="630783" y="168910"/>
                  </a:lnTo>
                  <a:lnTo>
                    <a:pt x="630783" y="93980"/>
                  </a:lnTo>
                  <a:lnTo>
                    <a:pt x="630783" y="63500"/>
                  </a:lnTo>
                  <a:lnTo>
                    <a:pt x="63078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3" name="object 103">
              <a:extLst>
                <a:ext uri="{FF2B5EF4-FFF2-40B4-BE49-F238E27FC236}">
                  <a16:creationId xmlns:a16="http://schemas.microsoft.com/office/drawing/2014/main" id="{8620944A-9AFE-4142-82D6-D9D722B85D03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1469339" y="1429321"/>
              <a:ext cx="287210" cy="168871"/>
            </a:xfrm>
            <a:prstGeom prst="rect">
              <a:avLst/>
            </a:prstGeom>
          </p:spPr>
        </p:pic>
        <p:pic>
          <p:nvPicPr>
            <p:cNvPr id="294" name="object 104">
              <a:extLst>
                <a:ext uri="{FF2B5EF4-FFF2-40B4-BE49-F238E27FC236}">
                  <a16:creationId xmlns:a16="http://schemas.microsoft.com/office/drawing/2014/main" id="{BD60717E-2417-45FF-BDAA-55F3819D9E94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1861121" y="1429321"/>
              <a:ext cx="294627" cy="168871"/>
            </a:xfrm>
            <a:prstGeom prst="rect">
              <a:avLst/>
            </a:prstGeom>
          </p:spPr>
        </p:pic>
        <p:pic>
          <p:nvPicPr>
            <p:cNvPr id="295" name="object 105">
              <a:extLst>
                <a:ext uri="{FF2B5EF4-FFF2-40B4-BE49-F238E27FC236}">
                  <a16:creationId xmlns:a16="http://schemas.microsoft.com/office/drawing/2014/main" id="{F10A459C-4E09-4DFD-90C1-7E437483936A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2180475" y="1429321"/>
              <a:ext cx="100431" cy="168871"/>
            </a:xfrm>
            <a:prstGeom prst="rect">
              <a:avLst/>
            </a:prstGeom>
          </p:spPr>
        </p:pic>
        <p:pic>
          <p:nvPicPr>
            <p:cNvPr id="296" name="object 106">
              <a:extLst>
                <a:ext uri="{FF2B5EF4-FFF2-40B4-BE49-F238E27FC236}">
                  <a16:creationId xmlns:a16="http://schemas.microsoft.com/office/drawing/2014/main" id="{7F79CA33-063C-4B2D-B3E2-E0BBC55DB4B3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2312187" y="1429321"/>
              <a:ext cx="105600" cy="168871"/>
            </a:xfrm>
            <a:prstGeom prst="rect">
              <a:avLst/>
            </a:prstGeom>
          </p:spPr>
        </p:pic>
        <p:sp>
          <p:nvSpPr>
            <p:cNvPr id="297" name="object 107">
              <a:extLst>
                <a:ext uri="{FF2B5EF4-FFF2-40B4-BE49-F238E27FC236}">
                  <a16:creationId xmlns:a16="http://schemas.microsoft.com/office/drawing/2014/main" id="{DAC341E7-9F1B-4EA4-9D05-53462077B372}"/>
                </a:ext>
              </a:extLst>
            </p:cNvPr>
            <p:cNvSpPr/>
            <p:nvPr/>
          </p:nvSpPr>
          <p:spPr>
            <a:xfrm>
              <a:off x="2446197" y="1429714"/>
              <a:ext cx="92710" cy="168910"/>
            </a:xfrm>
            <a:custGeom>
              <a:avLst/>
              <a:gdLst/>
              <a:ahLst/>
              <a:cxnLst/>
              <a:rect l="l" t="t" r="r" b="b"/>
              <a:pathLst>
                <a:path w="92710" h="168909">
                  <a:moveTo>
                    <a:pt x="92202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0" y="60960"/>
                  </a:lnTo>
                  <a:lnTo>
                    <a:pt x="0" y="92710"/>
                  </a:lnTo>
                  <a:lnTo>
                    <a:pt x="0" y="137160"/>
                  </a:lnTo>
                  <a:lnTo>
                    <a:pt x="0" y="168910"/>
                  </a:lnTo>
                  <a:lnTo>
                    <a:pt x="92202" y="168910"/>
                  </a:lnTo>
                  <a:lnTo>
                    <a:pt x="92202" y="137160"/>
                  </a:lnTo>
                  <a:lnTo>
                    <a:pt x="31991" y="137160"/>
                  </a:lnTo>
                  <a:lnTo>
                    <a:pt x="31991" y="92710"/>
                  </a:lnTo>
                  <a:lnTo>
                    <a:pt x="92202" y="92710"/>
                  </a:lnTo>
                  <a:lnTo>
                    <a:pt x="92202" y="60960"/>
                  </a:lnTo>
                  <a:lnTo>
                    <a:pt x="31991" y="60960"/>
                  </a:lnTo>
                  <a:lnTo>
                    <a:pt x="31991" y="31750"/>
                  </a:lnTo>
                  <a:lnTo>
                    <a:pt x="92202" y="31750"/>
                  </a:lnTo>
                  <a:lnTo>
                    <a:pt x="922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8" name="object 108">
              <a:extLst>
                <a:ext uri="{FF2B5EF4-FFF2-40B4-BE49-F238E27FC236}">
                  <a16:creationId xmlns:a16="http://schemas.microsoft.com/office/drawing/2014/main" id="{C48ED636-1B9E-42D0-9088-17BC839BBCC0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2568028" y="1429321"/>
              <a:ext cx="280936" cy="168871"/>
            </a:xfrm>
            <a:prstGeom prst="rect">
              <a:avLst/>
            </a:prstGeom>
          </p:spPr>
        </p:pic>
        <p:pic>
          <p:nvPicPr>
            <p:cNvPr id="299" name="object 109">
              <a:extLst>
                <a:ext uri="{FF2B5EF4-FFF2-40B4-BE49-F238E27FC236}">
                  <a16:creationId xmlns:a16="http://schemas.microsoft.com/office/drawing/2014/main" id="{CFADF649-FA8B-47CC-A7D4-EC74313FDE66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2923247" y="1424622"/>
              <a:ext cx="291134" cy="177800"/>
            </a:xfrm>
            <a:prstGeom prst="rect">
              <a:avLst/>
            </a:prstGeom>
          </p:spPr>
        </p:pic>
        <p:pic>
          <p:nvPicPr>
            <p:cNvPr id="300" name="object 110">
              <a:extLst>
                <a:ext uri="{FF2B5EF4-FFF2-40B4-BE49-F238E27FC236}">
                  <a16:creationId xmlns:a16="http://schemas.microsoft.com/office/drawing/2014/main" id="{C30461CC-EBA9-46CA-9FD9-7FE149124E64}"/>
                </a:ext>
              </a:extLst>
            </p:cNvPr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3239109" y="1429321"/>
              <a:ext cx="213550" cy="169303"/>
            </a:xfrm>
            <a:prstGeom prst="rect">
              <a:avLst/>
            </a:prstGeom>
          </p:spPr>
        </p:pic>
        <p:pic>
          <p:nvPicPr>
            <p:cNvPr id="301" name="object 111">
              <a:extLst>
                <a:ext uri="{FF2B5EF4-FFF2-40B4-BE49-F238E27FC236}">
                  <a16:creationId xmlns:a16="http://schemas.microsoft.com/office/drawing/2014/main" id="{62883785-D252-4277-A9D3-6CC94F66FCCF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3474300" y="1425092"/>
              <a:ext cx="339064" cy="176149"/>
            </a:xfrm>
            <a:prstGeom prst="rect">
              <a:avLst/>
            </a:prstGeom>
          </p:spPr>
        </p:pic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10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175">
            <a:extLst>
              <a:ext uri="{FF2B5EF4-FFF2-40B4-BE49-F238E27FC236}">
                <a16:creationId xmlns:a16="http://schemas.microsoft.com/office/drawing/2014/main" id="{C15A275D-3A6C-4490-AAE7-AA5C17441211}"/>
              </a:ext>
            </a:extLst>
          </p:cNvPr>
          <p:cNvSpPr/>
          <p:nvPr/>
        </p:nvSpPr>
        <p:spPr>
          <a:xfrm>
            <a:off x="3383726" y="2094253"/>
            <a:ext cx="2427605" cy="2427605"/>
          </a:xfrm>
          <a:custGeom>
            <a:avLst/>
            <a:gdLst/>
            <a:ahLst/>
            <a:cxnLst/>
            <a:rect l="l" t="t" r="r" b="b"/>
            <a:pathLst>
              <a:path w="2427605" h="2427604">
                <a:moveTo>
                  <a:pt x="1213584" y="0"/>
                </a:moveTo>
                <a:lnTo>
                  <a:pt x="1165930" y="918"/>
                </a:lnTo>
                <a:lnTo>
                  <a:pt x="1118743" y="3651"/>
                </a:lnTo>
                <a:lnTo>
                  <a:pt x="1072054" y="8164"/>
                </a:lnTo>
                <a:lnTo>
                  <a:pt x="1025898" y="14425"/>
                </a:lnTo>
                <a:lnTo>
                  <a:pt x="980309" y="22398"/>
                </a:lnTo>
                <a:lnTo>
                  <a:pt x="935320" y="32051"/>
                </a:lnTo>
                <a:lnTo>
                  <a:pt x="890965" y="43350"/>
                </a:lnTo>
                <a:lnTo>
                  <a:pt x="847278" y="56261"/>
                </a:lnTo>
                <a:lnTo>
                  <a:pt x="804292" y="70750"/>
                </a:lnTo>
                <a:lnTo>
                  <a:pt x="762041" y="86784"/>
                </a:lnTo>
                <a:lnTo>
                  <a:pt x="720559" y="104329"/>
                </a:lnTo>
                <a:lnTo>
                  <a:pt x="679880" y="123350"/>
                </a:lnTo>
                <a:lnTo>
                  <a:pt x="640037" y="143815"/>
                </a:lnTo>
                <a:lnTo>
                  <a:pt x="601065" y="165690"/>
                </a:lnTo>
                <a:lnTo>
                  <a:pt x="562996" y="188941"/>
                </a:lnTo>
                <a:lnTo>
                  <a:pt x="525864" y="213534"/>
                </a:lnTo>
                <a:lnTo>
                  <a:pt x="489704" y="239435"/>
                </a:lnTo>
                <a:lnTo>
                  <a:pt x="454549" y="266612"/>
                </a:lnTo>
                <a:lnTo>
                  <a:pt x="420432" y="295029"/>
                </a:lnTo>
                <a:lnTo>
                  <a:pt x="387388" y="324654"/>
                </a:lnTo>
                <a:lnTo>
                  <a:pt x="355450" y="355452"/>
                </a:lnTo>
                <a:lnTo>
                  <a:pt x="324652" y="387390"/>
                </a:lnTo>
                <a:lnTo>
                  <a:pt x="295028" y="420434"/>
                </a:lnTo>
                <a:lnTo>
                  <a:pt x="266610" y="454551"/>
                </a:lnTo>
                <a:lnTo>
                  <a:pt x="239434" y="489706"/>
                </a:lnTo>
                <a:lnTo>
                  <a:pt x="213533" y="525866"/>
                </a:lnTo>
                <a:lnTo>
                  <a:pt x="188940" y="562998"/>
                </a:lnTo>
                <a:lnTo>
                  <a:pt x="165689" y="601067"/>
                </a:lnTo>
                <a:lnTo>
                  <a:pt x="143815" y="640040"/>
                </a:lnTo>
                <a:lnTo>
                  <a:pt x="123350" y="679883"/>
                </a:lnTo>
                <a:lnTo>
                  <a:pt x="104328" y="720562"/>
                </a:lnTo>
                <a:lnTo>
                  <a:pt x="86783" y="762044"/>
                </a:lnTo>
                <a:lnTo>
                  <a:pt x="70750" y="804295"/>
                </a:lnTo>
                <a:lnTo>
                  <a:pt x="56261" y="847280"/>
                </a:lnTo>
                <a:lnTo>
                  <a:pt x="43350" y="890968"/>
                </a:lnTo>
                <a:lnTo>
                  <a:pt x="32051" y="935323"/>
                </a:lnTo>
                <a:lnTo>
                  <a:pt x="22398" y="980312"/>
                </a:lnTo>
                <a:lnTo>
                  <a:pt x="14425" y="1025901"/>
                </a:lnTo>
                <a:lnTo>
                  <a:pt x="8164" y="1072057"/>
                </a:lnTo>
                <a:lnTo>
                  <a:pt x="3651" y="1118745"/>
                </a:lnTo>
                <a:lnTo>
                  <a:pt x="918" y="1165933"/>
                </a:lnTo>
                <a:lnTo>
                  <a:pt x="0" y="1213586"/>
                </a:lnTo>
                <a:lnTo>
                  <a:pt x="918" y="1261239"/>
                </a:lnTo>
                <a:lnTo>
                  <a:pt x="3651" y="1308427"/>
                </a:lnTo>
                <a:lnTo>
                  <a:pt x="8164" y="1355115"/>
                </a:lnTo>
                <a:lnTo>
                  <a:pt x="14425" y="1401271"/>
                </a:lnTo>
                <a:lnTo>
                  <a:pt x="22398" y="1446860"/>
                </a:lnTo>
                <a:lnTo>
                  <a:pt x="32051" y="1491849"/>
                </a:lnTo>
                <a:lnTo>
                  <a:pt x="43350" y="1536204"/>
                </a:lnTo>
                <a:lnTo>
                  <a:pt x="56261" y="1579891"/>
                </a:lnTo>
                <a:lnTo>
                  <a:pt x="70750" y="1622876"/>
                </a:lnTo>
                <a:lnTo>
                  <a:pt x="86783" y="1665127"/>
                </a:lnTo>
                <a:lnTo>
                  <a:pt x="104328" y="1706608"/>
                </a:lnTo>
                <a:lnTo>
                  <a:pt x="123350" y="1747287"/>
                </a:lnTo>
                <a:lnTo>
                  <a:pt x="143815" y="1787129"/>
                </a:lnTo>
                <a:lnTo>
                  <a:pt x="165689" y="1826102"/>
                </a:lnTo>
                <a:lnTo>
                  <a:pt x="188940" y="1864171"/>
                </a:lnTo>
                <a:lnTo>
                  <a:pt x="213533" y="1901302"/>
                </a:lnTo>
                <a:lnTo>
                  <a:pt x="239434" y="1937462"/>
                </a:lnTo>
                <a:lnTo>
                  <a:pt x="266610" y="1972616"/>
                </a:lnTo>
                <a:lnTo>
                  <a:pt x="295028" y="2006733"/>
                </a:lnTo>
                <a:lnTo>
                  <a:pt x="324652" y="2039776"/>
                </a:lnTo>
                <a:lnTo>
                  <a:pt x="355450" y="2071714"/>
                </a:lnTo>
                <a:lnTo>
                  <a:pt x="387388" y="2102512"/>
                </a:lnTo>
                <a:lnTo>
                  <a:pt x="420432" y="2132136"/>
                </a:lnTo>
                <a:lnTo>
                  <a:pt x="454549" y="2160553"/>
                </a:lnTo>
                <a:lnTo>
                  <a:pt x="489704" y="2187729"/>
                </a:lnTo>
                <a:lnTo>
                  <a:pt x="525864" y="2213630"/>
                </a:lnTo>
                <a:lnTo>
                  <a:pt x="562996" y="2238222"/>
                </a:lnTo>
                <a:lnTo>
                  <a:pt x="601065" y="2261473"/>
                </a:lnTo>
                <a:lnTo>
                  <a:pt x="640037" y="2283347"/>
                </a:lnTo>
                <a:lnTo>
                  <a:pt x="679880" y="2303812"/>
                </a:lnTo>
                <a:lnTo>
                  <a:pt x="720559" y="2322833"/>
                </a:lnTo>
                <a:lnTo>
                  <a:pt x="762041" y="2340377"/>
                </a:lnTo>
                <a:lnTo>
                  <a:pt x="804292" y="2356411"/>
                </a:lnTo>
                <a:lnTo>
                  <a:pt x="847278" y="2370900"/>
                </a:lnTo>
                <a:lnTo>
                  <a:pt x="890965" y="2383810"/>
                </a:lnTo>
                <a:lnTo>
                  <a:pt x="935320" y="2395109"/>
                </a:lnTo>
                <a:lnTo>
                  <a:pt x="980309" y="2404762"/>
                </a:lnTo>
                <a:lnTo>
                  <a:pt x="1025898" y="2412735"/>
                </a:lnTo>
                <a:lnTo>
                  <a:pt x="1072054" y="2418995"/>
                </a:lnTo>
                <a:lnTo>
                  <a:pt x="1118743" y="2423509"/>
                </a:lnTo>
                <a:lnTo>
                  <a:pt x="1165930" y="2426242"/>
                </a:lnTo>
                <a:lnTo>
                  <a:pt x="1213584" y="2427160"/>
                </a:lnTo>
                <a:lnTo>
                  <a:pt x="1261237" y="2426242"/>
                </a:lnTo>
                <a:lnTo>
                  <a:pt x="1308424" y="2423509"/>
                </a:lnTo>
                <a:lnTo>
                  <a:pt x="1355113" y="2418995"/>
                </a:lnTo>
                <a:lnTo>
                  <a:pt x="1401269" y="2412735"/>
                </a:lnTo>
                <a:lnTo>
                  <a:pt x="1446858" y="2404762"/>
                </a:lnTo>
                <a:lnTo>
                  <a:pt x="1491847" y="2395109"/>
                </a:lnTo>
                <a:lnTo>
                  <a:pt x="1536202" y="2383810"/>
                </a:lnTo>
                <a:lnTo>
                  <a:pt x="1579889" y="2370900"/>
                </a:lnTo>
                <a:lnTo>
                  <a:pt x="1622875" y="2356411"/>
                </a:lnTo>
                <a:lnTo>
                  <a:pt x="1665126" y="2340377"/>
                </a:lnTo>
                <a:lnTo>
                  <a:pt x="1706608" y="2322833"/>
                </a:lnTo>
                <a:lnTo>
                  <a:pt x="1747287" y="2303812"/>
                </a:lnTo>
                <a:lnTo>
                  <a:pt x="1787130" y="2283347"/>
                </a:lnTo>
                <a:lnTo>
                  <a:pt x="1826103" y="2261473"/>
                </a:lnTo>
                <a:lnTo>
                  <a:pt x="1864172" y="2238222"/>
                </a:lnTo>
                <a:lnTo>
                  <a:pt x="1901303" y="2213630"/>
                </a:lnTo>
                <a:lnTo>
                  <a:pt x="1937464" y="2187729"/>
                </a:lnTo>
                <a:lnTo>
                  <a:pt x="1972619" y="2160553"/>
                </a:lnTo>
                <a:lnTo>
                  <a:pt x="2006736" y="2132136"/>
                </a:lnTo>
                <a:lnTo>
                  <a:pt x="2039780" y="2102512"/>
                </a:lnTo>
                <a:lnTo>
                  <a:pt x="2071718" y="2071714"/>
                </a:lnTo>
                <a:lnTo>
                  <a:pt x="2102516" y="2039776"/>
                </a:lnTo>
                <a:lnTo>
                  <a:pt x="2132141" y="2006733"/>
                </a:lnTo>
                <a:lnTo>
                  <a:pt x="2160558" y="1972616"/>
                </a:lnTo>
                <a:lnTo>
                  <a:pt x="2187734" y="1937462"/>
                </a:lnTo>
                <a:lnTo>
                  <a:pt x="2213636" y="1901302"/>
                </a:lnTo>
                <a:lnTo>
                  <a:pt x="2238229" y="1864171"/>
                </a:lnTo>
                <a:lnTo>
                  <a:pt x="2261479" y="1826102"/>
                </a:lnTo>
                <a:lnTo>
                  <a:pt x="2283354" y="1787129"/>
                </a:lnTo>
                <a:lnTo>
                  <a:pt x="2303819" y="1747287"/>
                </a:lnTo>
                <a:lnTo>
                  <a:pt x="2322841" y="1706608"/>
                </a:lnTo>
                <a:lnTo>
                  <a:pt x="2340386" y="1665127"/>
                </a:lnTo>
                <a:lnTo>
                  <a:pt x="2356419" y="1622876"/>
                </a:lnTo>
                <a:lnTo>
                  <a:pt x="2370909" y="1579891"/>
                </a:lnTo>
                <a:lnTo>
                  <a:pt x="2383819" y="1536204"/>
                </a:lnTo>
                <a:lnTo>
                  <a:pt x="2395118" y="1491849"/>
                </a:lnTo>
                <a:lnTo>
                  <a:pt x="2404771" y="1446860"/>
                </a:lnTo>
                <a:lnTo>
                  <a:pt x="2412745" y="1401271"/>
                </a:lnTo>
                <a:lnTo>
                  <a:pt x="2419005" y="1355115"/>
                </a:lnTo>
                <a:lnTo>
                  <a:pt x="2423519" y="1308427"/>
                </a:lnTo>
                <a:lnTo>
                  <a:pt x="2426252" y="1261239"/>
                </a:lnTo>
                <a:lnTo>
                  <a:pt x="2427170" y="1213586"/>
                </a:lnTo>
                <a:lnTo>
                  <a:pt x="2426252" y="1165933"/>
                </a:lnTo>
                <a:lnTo>
                  <a:pt x="2423519" y="1118745"/>
                </a:lnTo>
                <a:lnTo>
                  <a:pt x="2419005" y="1072057"/>
                </a:lnTo>
                <a:lnTo>
                  <a:pt x="2412745" y="1025901"/>
                </a:lnTo>
                <a:lnTo>
                  <a:pt x="2404771" y="980312"/>
                </a:lnTo>
                <a:lnTo>
                  <a:pt x="2395118" y="935323"/>
                </a:lnTo>
                <a:lnTo>
                  <a:pt x="2383819" y="890968"/>
                </a:lnTo>
                <a:lnTo>
                  <a:pt x="2370909" y="847280"/>
                </a:lnTo>
                <a:lnTo>
                  <a:pt x="2356419" y="804295"/>
                </a:lnTo>
                <a:lnTo>
                  <a:pt x="2340386" y="762044"/>
                </a:lnTo>
                <a:lnTo>
                  <a:pt x="2322841" y="720562"/>
                </a:lnTo>
                <a:lnTo>
                  <a:pt x="2303819" y="679883"/>
                </a:lnTo>
                <a:lnTo>
                  <a:pt x="2283354" y="640040"/>
                </a:lnTo>
                <a:lnTo>
                  <a:pt x="2261479" y="601067"/>
                </a:lnTo>
                <a:lnTo>
                  <a:pt x="2238229" y="562998"/>
                </a:lnTo>
                <a:lnTo>
                  <a:pt x="2213636" y="525866"/>
                </a:lnTo>
                <a:lnTo>
                  <a:pt x="2187734" y="489706"/>
                </a:lnTo>
                <a:lnTo>
                  <a:pt x="2160558" y="454551"/>
                </a:lnTo>
                <a:lnTo>
                  <a:pt x="2132141" y="420434"/>
                </a:lnTo>
                <a:lnTo>
                  <a:pt x="2102516" y="387390"/>
                </a:lnTo>
                <a:lnTo>
                  <a:pt x="2071718" y="355452"/>
                </a:lnTo>
                <a:lnTo>
                  <a:pt x="2039780" y="324654"/>
                </a:lnTo>
                <a:lnTo>
                  <a:pt x="2006736" y="295029"/>
                </a:lnTo>
                <a:lnTo>
                  <a:pt x="1972619" y="266612"/>
                </a:lnTo>
                <a:lnTo>
                  <a:pt x="1937464" y="239435"/>
                </a:lnTo>
                <a:lnTo>
                  <a:pt x="1901303" y="213534"/>
                </a:lnTo>
                <a:lnTo>
                  <a:pt x="1864172" y="188941"/>
                </a:lnTo>
                <a:lnTo>
                  <a:pt x="1826103" y="165690"/>
                </a:lnTo>
                <a:lnTo>
                  <a:pt x="1787130" y="143815"/>
                </a:lnTo>
                <a:lnTo>
                  <a:pt x="1747287" y="123350"/>
                </a:lnTo>
                <a:lnTo>
                  <a:pt x="1706608" y="104329"/>
                </a:lnTo>
                <a:lnTo>
                  <a:pt x="1665126" y="86784"/>
                </a:lnTo>
                <a:lnTo>
                  <a:pt x="1622875" y="70750"/>
                </a:lnTo>
                <a:lnTo>
                  <a:pt x="1579889" y="56261"/>
                </a:lnTo>
                <a:lnTo>
                  <a:pt x="1536202" y="43350"/>
                </a:lnTo>
                <a:lnTo>
                  <a:pt x="1491847" y="32051"/>
                </a:lnTo>
                <a:lnTo>
                  <a:pt x="1446858" y="22398"/>
                </a:lnTo>
                <a:lnTo>
                  <a:pt x="1401269" y="14425"/>
                </a:lnTo>
                <a:lnTo>
                  <a:pt x="1355113" y="8164"/>
                </a:lnTo>
                <a:lnTo>
                  <a:pt x="1308424" y="3651"/>
                </a:lnTo>
                <a:lnTo>
                  <a:pt x="1261237" y="918"/>
                </a:lnTo>
                <a:lnTo>
                  <a:pt x="1213584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181">
            <a:extLst>
              <a:ext uri="{FF2B5EF4-FFF2-40B4-BE49-F238E27FC236}">
                <a16:creationId xmlns:a16="http://schemas.microsoft.com/office/drawing/2014/main" id="{6EF7DEDE-F223-46B9-B1E5-B5F836EE6DF9}"/>
              </a:ext>
            </a:extLst>
          </p:cNvPr>
          <p:cNvGrpSpPr/>
          <p:nvPr/>
        </p:nvGrpSpPr>
        <p:grpSpPr>
          <a:xfrm>
            <a:off x="0" y="4114800"/>
            <a:ext cx="12192000" cy="2743200"/>
            <a:chOff x="0" y="5226342"/>
            <a:chExt cx="7614284" cy="2334260"/>
          </a:xfrm>
        </p:grpSpPr>
        <p:pic>
          <p:nvPicPr>
            <p:cNvPr id="5" name="object 182">
              <a:extLst>
                <a:ext uri="{FF2B5EF4-FFF2-40B4-BE49-F238E27FC236}">
                  <a16:creationId xmlns:a16="http://schemas.microsoft.com/office/drawing/2014/main" id="{FECB0D6D-247D-4914-AB4B-4B8B834D386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226342"/>
              <a:ext cx="4548083" cy="2333663"/>
            </a:xfrm>
            <a:prstGeom prst="rect">
              <a:avLst/>
            </a:prstGeom>
          </p:spPr>
        </p:pic>
        <p:sp>
          <p:nvSpPr>
            <p:cNvPr id="6" name="object 183">
              <a:extLst>
                <a:ext uri="{FF2B5EF4-FFF2-40B4-BE49-F238E27FC236}">
                  <a16:creationId xmlns:a16="http://schemas.microsoft.com/office/drawing/2014/main" id="{C42733F7-06D3-4CE7-BDBA-7A33A504145D}"/>
                </a:ext>
              </a:extLst>
            </p:cNvPr>
            <p:cNvSpPr/>
            <p:nvPr/>
          </p:nvSpPr>
          <p:spPr>
            <a:xfrm>
              <a:off x="4526241" y="6279045"/>
              <a:ext cx="3088005" cy="1281430"/>
            </a:xfrm>
            <a:custGeom>
              <a:avLst/>
              <a:gdLst/>
              <a:ahLst/>
              <a:cxnLst/>
              <a:rect l="l" t="t" r="r" b="b"/>
              <a:pathLst>
                <a:path w="3088004" h="1281429">
                  <a:moveTo>
                    <a:pt x="0" y="0"/>
                  </a:moveTo>
                  <a:lnTo>
                    <a:pt x="2085" y="1280960"/>
                  </a:lnTo>
                  <a:lnTo>
                    <a:pt x="3087763" y="1280960"/>
                  </a:lnTo>
                  <a:lnTo>
                    <a:pt x="3087763" y="1024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6722">
                <a:alpha val="8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84">
              <a:extLst>
                <a:ext uri="{FF2B5EF4-FFF2-40B4-BE49-F238E27FC236}">
                  <a16:creationId xmlns:a16="http://schemas.microsoft.com/office/drawing/2014/main" id="{7B888390-DBD0-4C17-8EFF-9D466E313E75}"/>
                </a:ext>
              </a:extLst>
            </p:cNvPr>
            <p:cNvSpPr/>
            <p:nvPr/>
          </p:nvSpPr>
          <p:spPr>
            <a:xfrm>
              <a:off x="2258887" y="6526776"/>
              <a:ext cx="5058410" cy="1033780"/>
            </a:xfrm>
            <a:custGeom>
              <a:avLst/>
              <a:gdLst/>
              <a:ahLst/>
              <a:cxnLst/>
              <a:rect l="l" t="t" r="r" b="b"/>
              <a:pathLst>
                <a:path w="5058409" h="1033779">
                  <a:moveTo>
                    <a:pt x="1809150" y="0"/>
                  </a:moveTo>
                  <a:lnTo>
                    <a:pt x="0" y="1033228"/>
                  </a:lnTo>
                  <a:lnTo>
                    <a:pt x="5058130" y="1033228"/>
                  </a:lnTo>
                  <a:lnTo>
                    <a:pt x="1809150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176">
            <a:extLst>
              <a:ext uri="{FF2B5EF4-FFF2-40B4-BE49-F238E27FC236}">
                <a16:creationId xmlns:a16="http://schemas.microsoft.com/office/drawing/2014/main" id="{031FAE77-ED39-4AA1-9E65-9EB0B23AF828}"/>
              </a:ext>
            </a:extLst>
          </p:cNvPr>
          <p:cNvGrpSpPr/>
          <p:nvPr/>
        </p:nvGrpSpPr>
        <p:grpSpPr>
          <a:xfrm>
            <a:off x="201964" y="0"/>
            <a:ext cx="11990201" cy="2125980"/>
            <a:chOff x="201964" y="0"/>
            <a:chExt cx="7412495" cy="1719580"/>
          </a:xfrm>
        </p:grpSpPr>
        <p:sp>
          <p:nvSpPr>
            <p:cNvPr id="9" name="object 177">
              <a:extLst>
                <a:ext uri="{FF2B5EF4-FFF2-40B4-BE49-F238E27FC236}">
                  <a16:creationId xmlns:a16="http://schemas.microsoft.com/office/drawing/2014/main" id="{DDBB84FF-835F-4A99-90AC-8912278D194D}"/>
                </a:ext>
              </a:extLst>
            </p:cNvPr>
            <p:cNvSpPr/>
            <p:nvPr/>
          </p:nvSpPr>
          <p:spPr>
            <a:xfrm>
              <a:off x="1776234" y="0"/>
              <a:ext cx="1864360" cy="1719580"/>
            </a:xfrm>
            <a:custGeom>
              <a:avLst/>
              <a:gdLst/>
              <a:ahLst/>
              <a:cxnLst/>
              <a:rect l="l" t="t" r="r" b="b"/>
              <a:pathLst>
                <a:path w="1864360" h="1719580">
                  <a:moveTo>
                    <a:pt x="1859534" y="0"/>
                  </a:moveTo>
                  <a:lnTo>
                    <a:pt x="1541" y="0"/>
                  </a:lnTo>
                  <a:lnTo>
                    <a:pt x="0" y="891641"/>
                  </a:lnTo>
                  <a:lnTo>
                    <a:pt x="1864321" y="1719021"/>
                  </a:lnTo>
                  <a:lnTo>
                    <a:pt x="1864321" y="247180"/>
                  </a:lnTo>
                  <a:lnTo>
                    <a:pt x="1859534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78">
              <a:extLst>
                <a:ext uri="{FF2B5EF4-FFF2-40B4-BE49-F238E27FC236}">
                  <a16:creationId xmlns:a16="http://schemas.microsoft.com/office/drawing/2014/main" id="{A8314E83-1114-42CD-AB2F-1B1042966457}"/>
                </a:ext>
              </a:extLst>
            </p:cNvPr>
            <p:cNvSpPr/>
            <p:nvPr/>
          </p:nvSpPr>
          <p:spPr>
            <a:xfrm>
              <a:off x="201964" y="0"/>
              <a:ext cx="7402195" cy="1658620"/>
            </a:xfrm>
            <a:custGeom>
              <a:avLst/>
              <a:gdLst/>
              <a:ahLst/>
              <a:cxnLst/>
              <a:rect l="l" t="t" r="r" b="b"/>
              <a:pathLst>
                <a:path w="7402195" h="1658620">
                  <a:moveTo>
                    <a:pt x="7397895" y="0"/>
                  </a:moveTo>
                  <a:lnTo>
                    <a:pt x="0" y="0"/>
                  </a:lnTo>
                  <a:lnTo>
                    <a:pt x="3777656" y="1658416"/>
                  </a:lnTo>
                  <a:lnTo>
                    <a:pt x="7401982" y="703580"/>
                  </a:lnTo>
                  <a:lnTo>
                    <a:pt x="7397895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79">
              <a:extLst>
                <a:ext uri="{FF2B5EF4-FFF2-40B4-BE49-F238E27FC236}">
                  <a16:creationId xmlns:a16="http://schemas.microsoft.com/office/drawing/2014/main" id="{650C7DD3-96D1-47EC-85AE-3201F7D7432C}"/>
                </a:ext>
              </a:extLst>
            </p:cNvPr>
            <p:cNvSpPr/>
            <p:nvPr/>
          </p:nvSpPr>
          <p:spPr>
            <a:xfrm>
              <a:off x="3107229" y="0"/>
              <a:ext cx="4507230" cy="1329690"/>
            </a:xfrm>
            <a:custGeom>
              <a:avLst/>
              <a:gdLst/>
              <a:ahLst/>
              <a:cxnLst/>
              <a:rect l="l" t="t" r="r" b="b"/>
              <a:pathLst>
                <a:path w="4507230" h="1329690">
                  <a:moveTo>
                    <a:pt x="4506776" y="0"/>
                  </a:moveTo>
                  <a:lnTo>
                    <a:pt x="0" y="0"/>
                  </a:lnTo>
                  <a:lnTo>
                    <a:pt x="4506776" y="1329077"/>
                  </a:lnTo>
                  <a:lnTo>
                    <a:pt x="4506776" y="0"/>
                  </a:lnTo>
                  <a:close/>
                </a:path>
              </a:pathLst>
            </a:custGeom>
            <a:solidFill>
              <a:srgbClr val="EF6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80">
              <a:extLst>
                <a:ext uri="{FF2B5EF4-FFF2-40B4-BE49-F238E27FC236}">
                  <a16:creationId xmlns:a16="http://schemas.microsoft.com/office/drawing/2014/main" id="{36A1ECAE-B372-4A9C-84C6-3C5D681A076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3418" y="8277"/>
              <a:ext cx="3790586" cy="1321413"/>
            </a:xfrm>
            <a:prstGeom prst="rect">
              <a:avLst/>
            </a:prstGeom>
          </p:spPr>
        </p:pic>
      </p:grpSp>
      <p:grpSp>
        <p:nvGrpSpPr>
          <p:cNvPr id="14" name="object 249">
            <a:extLst>
              <a:ext uri="{FF2B5EF4-FFF2-40B4-BE49-F238E27FC236}">
                <a16:creationId xmlns:a16="http://schemas.microsoft.com/office/drawing/2014/main" id="{3F9E50DB-B1C2-4BCB-861A-1CAE01BDF337}"/>
              </a:ext>
            </a:extLst>
          </p:cNvPr>
          <p:cNvGrpSpPr/>
          <p:nvPr/>
        </p:nvGrpSpPr>
        <p:grpSpPr>
          <a:xfrm>
            <a:off x="3504188" y="1966561"/>
            <a:ext cx="6473608" cy="3043559"/>
            <a:chOff x="602146" y="2116159"/>
            <a:chExt cx="6473608" cy="3043559"/>
          </a:xfrm>
        </p:grpSpPr>
        <p:pic>
          <p:nvPicPr>
            <p:cNvPr id="15" name="object 250">
              <a:extLst>
                <a:ext uri="{FF2B5EF4-FFF2-40B4-BE49-F238E27FC236}">
                  <a16:creationId xmlns:a16="http://schemas.microsoft.com/office/drawing/2014/main" id="{62166170-8BB6-4B7C-A0CE-EB35CF04547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2146" y="2362959"/>
              <a:ext cx="2189383" cy="2189391"/>
            </a:xfrm>
            <a:prstGeom prst="rect">
              <a:avLst/>
            </a:prstGeom>
          </p:spPr>
        </p:pic>
        <p:sp>
          <p:nvSpPr>
            <p:cNvPr id="16" name="object 251">
              <a:extLst>
                <a:ext uri="{FF2B5EF4-FFF2-40B4-BE49-F238E27FC236}">
                  <a16:creationId xmlns:a16="http://schemas.microsoft.com/office/drawing/2014/main" id="{38FEE692-6C09-4DDA-A6A4-3D3826564BCF}"/>
                </a:ext>
              </a:extLst>
            </p:cNvPr>
            <p:cNvSpPr/>
            <p:nvPr/>
          </p:nvSpPr>
          <p:spPr>
            <a:xfrm>
              <a:off x="602146" y="2362959"/>
              <a:ext cx="2189480" cy="2189480"/>
            </a:xfrm>
            <a:custGeom>
              <a:avLst/>
              <a:gdLst/>
              <a:ahLst/>
              <a:cxnLst/>
              <a:rect l="l" t="t" r="r" b="b"/>
              <a:pathLst>
                <a:path w="2189480" h="2189479">
                  <a:moveTo>
                    <a:pt x="1094694" y="0"/>
                  </a:moveTo>
                  <a:lnTo>
                    <a:pt x="1143456" y="1066"/>
                  </a:lnTo>
                  <a:lnTo>
                    <a:pt x="1191672" y="4236"/>
                  </a:lnTo>
                  <a:lnTo>
                    <a:pt x="1239297" y="9466"/>
                  </a:lnTo>
                  <a:lnTo>
                    <a:pt x="1286286" y="16709"/>
                  </a:lnTo>
                  <a:lnTo>
                    <a:pt x="1332597" y="25923"/>
                  </a:lnTo>
                  <a:lnTo>
                    <a:pt x="1378183" y="37063"/>
                  </a:lnTo>
                  <a:lnTo>
                    <a:pt x="1423000" y="50084"/>
                  </a:lnTo>
                  <a:lnTo>
                    <a:pt x="1467004" y="64941"/>
                  </a:lnTo>
                  <a:lnTo>
                    <a:pt x="1510150" y="81590"/>
                  </a:lnTo>
                  <a:lnTo>
                    <a:pt x="1552394" y="99987"/>
                  </a:lnTo>
                  <a:lnTo>
                    <a:pt x="1593692" y="120087"/>
                  </a:lnTo>
                  <a:lnTo>
                    <a:pt x="1633998" y="141845"/>
                  </a:lnTo>
                  <a:lnTo>
                    <a:pt x="1673269" y="165218"/>
                  </a:lnTo>
                  <a:lnTo>
                    <a:pt x="1711460" y="190160"/>
                  </a:lnTo>
                  <a:lnTo>
                    <a:pt x="1748526" y="216628"/>
                  </a:lnTo>
                  <a:lnTo>
                    <a:pt x="1784422" y="244576"/>
                  </a:lnTo>
                  <a:lnTo>
                    <a:pt x="1819105" y="273960"/>
                  </a:lnTo>
                  <a:lnTo>
                    <a:pt x="1852530" y="304736"/>
                  </a:lnTo>
                  <a:lnTo>
                    <a:pt x="1884653" y="336859"/>
                  </a:lnTo>
                  <a:lnTo>
                    <a:pt x="1915428" y="370284"/>
                  </a:lnTo>
                  <a:lnTo>
                    <a:pt x="1944812" y="404968"/>
                  </a:lnTo>
                  <a:lnTo>
                    <a:pt x="1972759" y="440865"/>
                  </a:lnTo>
                  <a:lnTo>
                    <a:pt x="1999226" y="477931"/>
                  </a:lnTo>
                  <a:lnTo>
                    <a:pt x="2024168" y="516123"/>
                  </a:lnTo>
                  <a:lnTo>
                    <a:pt x="2047540" y="555394"/>
                  </a:lnTo>
                  <a:lnTo>
                    <a:pt x="2069298" y="595700"/>
                  </a:lnTo>
                  <a:lnTo>
                    <a:pt x="2089398" y="636998"/>
                  </a:lnTo>
                  <a:lnTo>
                    <a:pt x="2107794" y="679243"/>
                  </a:lnTo>
                  <a:lnTo>
                    <a:pt x="2124443" y="722390"/>
                  </a:lnTo>
                  <a:lnTo>
                    <a:pt x="2139300" y="766394"/>
                  </a:lnTo>
                  <a:lnTo>
                    <a:pt x="2152320" y="811212"/>
                  </a:lnTo>
                  <a:lnTo>
                    <a:pt x="2163460" y="856798"/>
                  </a:lnTo>
                  <a:lnTo>
                    <a:pt x="2172673" y="903108"/>
                  </a:lnTo>
                  <a:lnTo>
                    <a:pt x="2179917" y="950098"/>
                  </a:lnTo>
                  <a:lnTo>
                    <a:pt x="2185146" y="997724"/>
                  </a:lnTo>
                  <a:lnTo>
                    <a:pt x="2188316" y="1045939"/>
                  </a:lnTo>
                  <a:lnTo>
                    <a:pt x="2189383" y="1094701"/>
                  </a:lnTo>
                  <a:lnTo>
                    <a:pt x="2188316" y="1143463"/>
                  </a:lnTo>
                  <a:lnTo>
                    <a:pt x="2185146" y="1191679"/>
                  </a:lnTo>
                  <a:lnTo>
                    <a:pt x="2179917" y="1239304"/>
                  </a:lnTo>
                  <a:lnTo>
                    <a:pt x="2172673" y="1286294"/>
                  </a:lnTo>
                  <a:lnTo>
                    <a:pt x="2163460" y="1332604"/>
                  </a:lnTo>
                  <a:lnTo>
                    <a:pt x="2152320" y="1378190"/>
                  </a:lnTo>
                  <a:lnTo>
                    <a:pt x="2139300" y="1423007"/>
                  </a:lnTo>
                  <a:lnTo>
                    <a:pt x="2124443" y="1467012"/>
                  </a:lnTo>
                  <a:lnTo>
                    <a:pt x="2107794" y="1510158"/>
                  </a:lnTo>
                  <a:lnTo>
                    <a:pt x="2089398" y="1552402"/>
                  </a:lnTo>
                  <a:lnTo>
                    <a:pt x="2069298" y="1593700"/>
                  </a:lnTo>
                  <a:lnTo>
                    <a:pt x="2047540" y="1634006"/>
                  </a:lnTo>
                  <a:lnTo>
                    <a:pt x="2024168" y="1673277"/>
                  </a:lnTo>
                  <a:lnTo>
                    <a:pt x="1999226" y="1711467"/>
                  </a:lnTo>
                  <a:lnTo>
                    <a:pt x="1972759" y="1748533"/>
                  </a:lnTo>
                  <a:lnTo>
                    <a:pt x="1944812" y="1784430"/>
                  </a:lnTo>
                  <a:lnTo>
                    <a:pt x="1915428" y="1819113"/>
                  </a:lnTo>
                  <a:lnTo>
                    <a:pt x="1884653" y="1852538"/>
                  </a:lnTo>
                  <a:lnTo>
                    <a:pt x="1852530" y="1884660"/>
                  </a:lnTo>
                  <a:lnTo>
                    <a:pt x="1819105" y="1915436"/>
                  </a:lnTo>
                  <a:lnTo>
                    <a:pt x="1784422" y="1944819"/>
                  </a:lnTo>
                  <a:lnTo>
                    <a:pt x="1748526" y="1972767"/>
                  </a:lnTo>
                  <a:lnTo>
                    <a:pt x="1711460" y="1999234"/>
                  </a:lnTo>
                  <a:lnTo>
                    <a:pt x="1673269" y="2024176"/>
                  </a:lnTo>
                  <a:lnTo>
                    <a:pt x="1633998" y="2047548"/>
                  </a:lnTo>
                  <a:lnTo>
                    <a:pt x="1593692" y="2069306"/>
                  </a:lnTo>
                  <a:lnTo>
                    <a:pt x="1552394" y="2089405"/>
                  </a:lnTo>
                  <a:lnTo>
                    <a:pt x="1510150" y="2107802"/>
                  </a:lnTo>
                  <a:lnTo>
                    <a:pt x="1467004" y="2124451"/>
                  </a:lnTo>
                  <a:lnTo>
                    <a:pt x="1423000" y="2139308"/>
                  </a:lnTo>
                  <a:lnTo>
                    <a:pt x="1378183" y="2152328"/>
                  </a:lnTo>
                  <a:lnTo>
                    <a:pt x="1332597" y="2163467"/>
                  </a:lnTo>
                  <a:lnTo>
                    <a:pt x="1286286" y="2172681"/>
                  </a:lnTo>
                  <a:lnTo>
                    <a:pt x="1239297" y="2179925"/>
                  </a:lnTo>
                  <a:lnTo>
                    <a:pt x="1191672" y="2185154"/>
                  </a:lnTo>
                  <a:lnTo>
                    <a:pt x="1143456" y="2188324"/>
                  </a:lnTo>
                  <a:lnTo>
                    <a:pt x="1094694" y="2189391"/>
                  </a:lnTo>
                  <a:lnTo>
                    <a:pt x="1045932" y="2188324"/>
                  </a:lnTo>
                  <a:lnTo>
                    <a:pt x="997716" y="2185154"/>
                  </a:lnTo>
                  <a:lnTo>
                    <a:pt x="950091" y="2179925"/>
                  </a:lnTo>
                  <a:lnTo>
                    <a:pt x="903101" y="2172681"/>
                  </a:lnTo>
                  <a:lnTo>
                    <a:pt x="856791" y="2163467"/>
                  </a:lnTo>
                  <a:lnTo>
                    <a:pt x="811205" y="2152328"/>
                  </a:lnTo>
                  <a:lnTo>
                    <a:pt x="766387" y="2139308"/>
                  </a:lnTo>
                  <a:lnTo>
                    <a:pt x="722383" y="2124451"/>
                  </a:lnTo>
                  <a:lnTo>
                    <a:pt x="679237" y="2107802"/>
                  </a:lnTo>
                  <a:lnTo>
                    <a:pt x="636992" y="2089405"/>
                  </a:lnTo>
                  <a:lnTo>
                    <a:pt x="595694" y="2069306"/>
                  </a:lnTo>
                  <a:lnTo>
                    <a:pt x="555388" y="2047548"/>
                  </a:lnTo>
                  <a:lnTo>
                    <a:pt x="516117" y="2024176"/>
                  </a:lnTo>
                  <a:lnTo>
                    <a:pt x="477926" y="1999234"/>
                  </a:lnTo>
                  <a:lnTo>
                    <a:pt x="440860" y="1972767"/>
                  </a:lnTo>
                  <a:lnTo>
                    <a:pt x="404963" y="1944819"/>
                  </a:lnTo>
                  <a:lnTo>
                    <a:pt x="370280" y="1915436"/>
                  </a:lnTo>
                  <a:lnTo>
                    <a:pt x="336855" y="1884660"/>
                  </a:lnTo>
                  <a:lnTo>
                    <a:pt x="304732" y="1852538"/>
                  </a:lnTo>
                  <a:lnTo>
                    <a:pt x="273957" y="1819113"/>
                  </a:lnTo>
                  <a:lnTo>
                    <a:pt x="244573" y="1784430"/>
                  </a:lnTo>
                  <a:lnTo>
                    <a:pt x="216625" y="1748533"/>
                  </a:lnTo>
                  <a:lnTo>
                    <a:pt x="190158" y="1711467"/>
                  </a:lnTo>
                  <a:lnTo>
                    <a:pt x="165216" y="1673277"/>
                  </a:lnTo>
                  <a:lnTo>
                    <a:pt x="141844" y="1634006"/>
                  </a:lnTo>
                  <a:lnTo>
                    <a:pt x="120085" y="1593700"/>
                  </a:lnTo>
                  <a:lnTo>
                    <a:pt x="99986" y="1552402"/>
                  </a:lnTo>
                  <a:lnTo>
                    <a:pt x="81589" y="1510158"/>
                  </a:lnTo>
                  <a:lnTo>
                    <a:pt x="64940" y="1467012"/>
                  </a:lnTo>
                  <a:lnTo>
                    <a:pt x="50083" y="1423007"/>
                  </a:lnTo>
                  <a:lnTo>
                    <a:pt x="37062" y="1378190"/>
                  </a:lnTo>
                  <a:lnTo>
                    <a:pt x="25923" y="1332604"/>
                  </a:lnTo>
                  <a:lnTo>
                    <a:pt x="16709" y="1286294"/>
                  </a:lnTo>
                  <a:lnTo>
                    <a:pt x="9465" y="1239304"/>
                  </a:lnTo>
                  <a:lnTo>
                    <a:pt x="4236" y="1191679"/>
                  </a:lnTo>
                  <a:lnTo>
                    <a:pt x="1066" y="1143463"/>
                  </a:lnTo>
                  <a:lnTo>
                    <a:pt x="0" y="1094701"/>
                  </a:lnTo>
                  <a:lnTo>
                    <a:pt x="1066" y="1045939"/>
                  </a:lnTo>
                  <a:lnTo>
                    <a:pt x="4236" y="997724"/>
                  </a:lnTo>
                  <a:lnTo>
                    <a:pt x="9465" y="950098"/>
                  </a:lnTo>
                  <a:lnTo>
                    <a:pt x="16709" y="903108"/>
                  </a:lnTo>
                  <a:lnTo>
                    <a:pt x="25923" y="856798"/>
                  </a:lnTo>
                  <a:lnTo>
                    <a:pt x="37062" y="811212"/>
                  </a:lnTo>
                  <a:lnTo>
                    <a:pt x="50083" y="766394"/>
                  </a:lnTo>
                  <a:lnTo>
                    <a:pt x="64940" y="722390"/>
                  </a:lnTo>
                  <a:lnTo>
                    <a:pt x="81589" y="679243"/>
                  </a:lnTo>
                  <a:lnTo>
                    <a:pt x="99986" y="636998"/>
                  </a:lnTo>
                  <a:lnTo>
                    <a:pt x="120085" y="595700"/>
                  </a:lnTo>
                  <a:lnTo>
                    <a:pt x="141844" y="555394"/>
                  </a:lnTo>
                  <a:lnTo>
                    <a:pt x="165216" y="516123"/>
                  </a:lnTo>
                  <a:lnTo>
                    <a:pt x="190158" y="477931"/>
                  </a:lnTo>
                  <a:lnTo>
                    <a:pt x="216625" y="440865"/>
                  </a:lnTo>
                  <a:lnTo>
                    <a:pt x="244573" y="404968"/>
                  </a:lnTo>
                  <a:lnTo>
                    <a:pt x="273957" y="370284"/>
                  </a:lnTo>
                  <a:lnTo>
                    <a:pt x="304732" y="336859"/>
                  </a:lnTo>
                  <a:lnTo>
                    <a:pt x="336855" y="304736"/>
                  </a:lnTo>
                  <a:lnTo>
                    <a:pt x="370280" y="273960"/>
                  </a:lnTo>
                  <a:lnTo>
                    <a:pt x="404963" y="244576"/>
                  </a:lnTo>
                  <a:lnTo>
                    <a:pt x="440860" y="216628"/>
                  </a:lnTo>
                  <a:lnTo>
                    <a:pt x="477926" y="190160"/>
                  </a:lnTo>
                  <a:lnTo>
                    <a:pt x="516117" y="165218"/>
                  </a:lnTo>
                  <a:lnTo>
                    <a:pt x="555388" y="141845"/>
                  </a:lnTo>
                  <a:lnTo>
                    <a:pt x="595694" y="120087"/>
                  </a:lnTo>
                  <a:lnTo>
                    <a:pt x="636992" y="99987"/>
                  </a:lnTo>
                  <a:lnTo>
                    <a:pt x="679237" y="81590"/>
                  </a:lnTo>
                  <a:lnTo>
                    <a:pt x="722383" y="64941"/>
                  </a:lnTo>
                  <a:lnTo>
                    <a:pt x="766387" y="50084"/>
                  </a:lnTo>
                  <a:lnTo>
                    <a:pt x="811205" y="37063"/>
                  </a:lnTo>
                  <a:lnTo>
                    <a:pt x="856791" y="25923"/>
                  </a:lnTo>
                  <a:lnTo>
                    <a:pt x="903101" y="16709"/>
                  </a:lnTo>
                  <a:lnTo>
                    <a:pt x="950091" y="9466"/>
                  </a:lnTo>
                  <a:lnTo>
                    <a:pt x="997716" y="4236"/>
                  </a:lnTo>
                  <a:lnTo>
                    <a:pt x="1045932" y="1066"/>
                  </a:lnTo>
                  <a:lnTo>
                    <a:pt x="1094694" y="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52">
              <a:extLst>
                <a:ext uri="{FF2B5EF4-FFF2-40B4-BE49-F238E27FC236}">
                  <a16:creationId xmlns:a16="http://schemas.microsoft.com/office/drawing/2014/main" id="{D6DAE170-BB48-47CE-BF60-8D76CFEF1747}"/>
                </a:ext>
              </a:extLst>
            </p:cNvPr>
            <p:cNvSpPr/>
            <p:nvPr/>
          </p:nvSpPr>
          <p:spPr>
            <a:xfrm>
              <a:off x="2646364" y="2179028"/>
              <a:ext cx="2980690" cy="2980690"/>
            </a:xfrm>
            <a:custGeom>
              <a:avLst/>
              <a:gdLst/>
              <a:ahLst/>
              <a:cxnLst/>
              <a:rect l="l" t="t" r="r" b="b"/>
              <a:pathLst>
                <a:path w="2980690" h="2980690">
                  <a:moveTo>
                    <a:pt x="1490306" y="0"/>
                  </a:moveTo>
                  <a:lnTo>
                    <a:pt x="1442074" y="765"/>
                  </a:lnTo>
                  <a:lnTo>
                    <a:pt x="1394224" y="3047"/>
                  </a:lnTo>
                  <a:lnTo>
                    <a:pt x="1346780" y="6822"/>
                  </a:lnTo>
                  <a:lnTo>
                    <a:pt x="1299765" y="12066"/>
                  </a:lnTo>
                  <a:lnTo>
                    <a:pt x="1253201" y="18757"/>
                  </a:lnTo>
                  <a:lnTo>
                    <a:pt x="1207113" y="26872"/>
                  </a:lnTo>
                  <a:lnTo>
                    <a:pt x="1161523" y="36387"/>
                  </a:lnTo>
                  <a:lnTo>
                    <a:pt x="1116455" y="47279"/>
                  </a:lnTo>
                  <a:lnTo>
                    <a:pt x="1071931" y="59526"/>
                  </a:lnTo>
                  <a:lnTo>
                    <a:pt x="1027975" y="73103"/>
                  </a:lnTo>
                  <a:lnTo>
                    <a:pt x="984610" y="87988"/>
                  </a:lnTo>
                  <a:lnTo>
                    <a:pt x="941858" y="104158"/>
                  </a:lnTo>
                  <a:lnTo>
                    <a:pt x="899744" y="121590"/>
                  </a:lnTo>
                  <a:lnTo>
                    <a:pt x="858290" y="140260"/>
                  </a:lnTo>
                  <a:lnTo>
                    <a:pt x="817519" y="160146"/>
                  </a:lnTo>
                  <a:lnTo>
                    <a:pt x="777455" y="181223"/>
                  </a:lnTo>
                  <a:lnTo>
                    <a:pt x="738120" y="203470"/>
                  </a:lnTo>
                  <a:lnTo>
                    <a:pt x="699538" y="226863"/>
                  </a:lnTo>
                  <a:lnTo>
                    <a:pt x="661731" y="251378"/>
                  </a:lnTo>
                  <a:lnTo>
                    <a:pt x="624724" y="276993"/>
                  </a:lnTo>
                  <a:lnTo>
                    <a:pt x="588539" y="303685"/>
                  </a:lnTo>
                  <a:lnTo>
                    <a:pt x="553199" y="331430"/>
                  </a:lnTo>
                  <a:lnTo>
                    <a:pt x="518728" y="360206"/>
                  </a:lnTo>
                  <a:lnTo>
                    <a:pt x="485148" y="389988"/>
                  </a:lnTo>
                  <a:lnTo>
                    <a:pt x="452483" y="420755"/>
                  </a:lnTo>
                  <a:lnTo>
                    <a:pt x="420755" y="452483"/>
                  </a:lnTo>
                  <a:lnTo>
                    <a:pt x="389988" y="485148"/>
                  </a:lnTo>
                  <a:lnTo>
                    <a:pt x="360206" y="518728"/>
                  </a:lnTo>
                  <a:lnTo>
                    <a:pt x="331430" y="553199"/>
                  </a:lnTo>
                  <a:lnTo>
                    <a:pt x="303685" y="588539"/>
                  </a:lnTo>
                  <a:lnTo>
                    <a:pt x="276993" y="624724"/>
                  </a:lnTo>
                  <a:lnTo>
                    <a:pt x="251378" y="661731"/>
                  </a:lnTo>
                  <a:lnTo>
                    <a:pt x="226863" y="699538"/>
                  </a:lnTo>
                  <a:lnTo>
                    <a:pt x="203470" y="738120"/>
                  </a:lnTo>
                  <a:lnTo>
                    <a:pt x="181223" y="777455"/>
                  </a:lnTo>
                  <a:lnTo>
                    <a:pt x="160146" y="817519"/>
                  </a:lnTo>
                  <a:lnTo>
                    <a:pt x="140260" y="858290"/>
                  </a:lnTo>
                  <a:lnTo>
                    <a:pt x="121590" y="899744"/>
                  </a:lnTo>
                  <a:lnTo>
                    <a:pt x="104158" y="941858"/>
                  </a:lnTo>
                  <a:lnTo>
                    <a:pt x="87988" y="984610"/>
                  </a:lnTo>
                  <a:lnTo>
                    <a:pt x="73103" y="1027975"/>
                  </a:lnTo>
                  <a:lnTo>
                    <a:pt x="59526" y="1071931"/>
                  </a:lnTo>
                  <a:lnTo>
                    <a:pt x="47279" y="1116455"/>
                  </a:lnTo>
                  <a:lnTo>
                    <a:pt x="36387" y="1161523"/>
                  </a:lnTo>
                  <a:lnTo>
                    <a:pt x="26872" y="1207113"/>
                  </a:lnTo>
                  <a:lnTo>
                    <a:pt x="18757" y="1253201"/>
                  </a:lnTo>
                  <a:lnTo>
                    <a:pt x="12066" y="1299765"/>
                  </a:lnTo>
                  <a:lnTo>
                    <a:pt x="6822" y="1346780"/>
                  </a:lnTo>
                  <a:lnTo>
                    <a:pt x="3047" y="1394224"/>
                  </a:lnTo>
                  <a:lnTo>
                    <a:pt x="765" y="1442074"/>
                  </a:lnTo>
                  <a:lnTo>
                    <a:pt x="0" y="1490306"/>
                  </a:lnTo>
                  <a:lnTo>
                    <a:pt x="765" y="1538539"/>
                  </a:lnTo>
                  <a:lnTo>
                    <a:pt x="3047" y="1586389"/>
                  </a:lnTo>
                  <a:lnTo>
                    <a:pt x="6822" y="1633833"/>
                  </a:lnTo>
                  <a:lnTo>
                    <a:pt x="12066" y="1680848"/>
                  </a:lnTo>
                  <a:lnTo>
                    <a:pt x="18757" y="1727411"/>
                  </a:lnTo>
                  <a:lnTo>
                    <a:pt x="26872" y="1773500"/>
                  </a:lnTo>
                  <a:lnTo>
                    <a:pt x="36387" y="1819089"/>
                  </a:lnTo>
                  <a:lnTo>
                    <a:pt x="47279" y="1864158"/>
                  </a:lnTo>
                  <a:lnTo>
                    <a:pt x="59526" y="1908682"/>
                  </a:lnTo>
                  <a:lnTo>
                    <a:pt x="73103" y="1952638"/>
                  </a:lnTo>
                  <a:lnTo>
                    <a:pt x="87988" y="1996003"/>
                  </a:lnTo>
                  <a:lnTo>
                    <a:pt x="104158" y="2038755"/>
                  </a:lnTo>
                  <a:lnTo>
                    <a:pt x="121590" y="2080869"/>
                  </a:lnTo>
                  <a:lnTo>
                    <a:pt x="140260" y="2122323"/>
                  </a:lnTo>
                  <a:lnTo>
                    <a:pt x="160146" y="2163094"/>
                  </a:lnTo>
                  <a:lnTo>
                    <a:pt x="181223" y="2203158"/>
                  </a:lnTo>
                  <a:lnTo>
                    <a:pt x="203470" y="2242493"/>
                  </a:lnTo>
                  <a:lnTo>
                    <a:pt x="226863" y="2281075"/>
                  </a:lnTo>
                  <a:lnTo>
                    <a:pt x="251378" y="2318881"/>
                  </a:lnTo>
                  <a:lnTo>
                    <a:pt x="276993" y="2355889"/>
                  </a:lnTo>
                  <a:lnTo>
                    <a:pt x="303685" y="2392074"/>
                  </a:lnTo>
                  <a:lnTo>
                    <a:pt x="331430" y="2427413"/>
                  </a:lnTo>
                  <a:lnTo>
                    <a:pt x="360206" y="2461885"/>
                  </a:lnTo>
                  <a:lnTo>
                    <a:pt x="389988" y="2495465"/>
                  </a:lnTo>
                  <a:lnTo>
                    <a:pt x="420755" y="2528130"/>
                  </a:lnTo>
                  <a:lnTo>
                    <a:pt x="452483" y="2559858"/>
                  </a:lnTo>
                  <a:lnTo>
                    <a:pt x="485148" y="2590624"/>
                  </a:lnTo>
                  <a:lnTo>
                    <a:pt x="518728" y="2620407"/>
                  </a:lnTo>
                  <a:lnTo>
                    <a:pt x="553199" y="2649183"/>
                  </a:lnTo>
                  <a:lnTo>
                    <a:pt x="588539" y="2676928"/>
                  </a:lnTo>
                  <a:lnTo>
                    <a:pt x="624724" y="2703619"/>
                  </a:lnTo>
                  <a:lnTo>
                    <a:pt x="661731" y="2729235"/>
                  </a:lnTo>
                  <a:lnTo>
                    <a:pt x="699538" y="2753750"/>
                  </a:lnTo>
                  <a:lnTo>
                    <a:pt x="738120" y="2777143"/>
                  </a:lnTo>
                  <a:lnTo>
                    <a:pt x="777455" y="2799390"/>
                  </a:lnTo>
                  <a:lnTo>
                    <a:pt x="817519" y="2820467"/>
                  </a:lnTo>
                  <a:lnTo>
                    <a:pt x="858290" y="2840353"/>
                  </a:lnTo>
                  <a:lnTo>
                    <a:pt x="899744" y="2859023"/>
                  </a:lnTo>
                  <a:lnTo>
                    <a:pt x="941858" y="2876454"/>
                  </a:lnTo>
                  <a:lnTo>
                    <a:pt x="984610" y="2892624"/>
                  </a:lnTo>
                  <a:lnTo>
                    <a:pt x="1027975" y="2907510"/>
                  </a:lnTo>
                  <a:lnTo>
                    <a:pt x="1071931" y="2921087"/>
                  </a:lnTo>
                  <a:lnTo>
                    <a:pt x="1116455" y="2933334"/>
                  </a:lnTo>
                  <a:lnTo>
                    <a:pt x="1161523" y="2944226"/>
                  </a:lnTo>
                  <a:lnTo>
                    <a:pt x="1207113" y="2953741"/>
                  </a:lnTo>
                  <a:lnTo>
                    <a:pt x="1253201" y="2961856"/>
                  </a:lnTo>
                  <a:lnTo>
                    <a:pt x="1299765" y="2968547"/>
                  </a:lnTo>
                  <a:lnTo>
                    <a:pt x="1346780" y="2973791"/>
                  </a:lnTo>
                  <a:lnTo>
                    <a:pt x="1394224" y="2977566"/>
                  </a:lnTo>
                  <a:lnTo>
                    <a:pt x="1442074" y="2979848"/>
                  </a:lnTo>
                  <a:lnTo>
                    <a:pt x="1490306" y="2980613"/>
                  </a:lnTo>
                  <a:lnTo>
                    <a:pt x="1538540" y="2979848"/>
                  </a:lnTo>
                  <a:lnTo>
                    <a:pt x="1586390" y="2977566"/>
                  </a:lnTo>
                  <a:lnTo>
                    <a:pt x="1633835" y="2973791"/>
                  </a:lnTo>
                  <a:lnTo>
                    <a:pt x="1680851" y="2968547"/>
                  </a:lnTo>
                  <a:lnTo>
                    <a:pt x="1727415" y="2961856"/>
                  </a:lnTo>
                  <a:lnTo>
                    <a:pt x="1773504" y="2953741"/>
                  </a:lnTo>
                  <a:lnTo>
                    <a:pt x="1819094" y="2944226"/>
                  </a:lnTo>
                  <a:lnTo>
                    <a:pt x="1864163" y="2933334"/>
                  </a:lnTo>
                  <a:lnTo>
                    <a:pt x="1908687" y="2921087"/>
                  </a:lnTo>
                  <a:lnTo>
                    <a:pt x="1952644" y="2907510"/>
                  </a:lnTo>
                  <a:lnTo>
                    <a:pt x="1996010" y="2892624"/>
                  </a:lnTo>
                  <a:lnTo>
                    <a:pt x="2038762" y="2876454"/>
                  </a:lnTo>
                  <a:lnTo>
                    <a:pt x="2080876" y="2859023"/>
                  </a:lnTo>
                  <a:lnTo>
                    <a:pt x="2122331" y="2840353"/>
                  </a:lnTo>
                  <a:lnTo>
                    <a:pt x="2163102" y="2820467"/>
                  </a:lnTo>
                  <a:lnTo>
                    <a:pt x="2203167" y="2799390"/>
                  </a:lnTo>
                  <a:lnTo>
                    <a:pt x="2242502" y="2777143"/>
                  </a:lnTo>
                  <a:lnTo>
                    <a:pt x="2281084" y="2753750"/>
                  </a:lnTo>
                  <a:lnTo>
                    <a:pt x="2318891" y="2729235"/>
                  </a:lnTo>
                  <a:lnTo>
                    <a:pt x="2355898" y="2703619"/>
                  </a:lnTo>
                  <a:lnTo>
                    <a:pt x="2392084" y="2676928"/>
                  </a:lnTo>
                  <a:lnTo>
                    <a:pt x="2427424" y="2649183"/>
                  </a:lnTo>
                  <a:lnTo>
                    <a:pt x="2461896" y="2620407"/>
                  </a:lnTo>
                  <a:lnTo>
                    <a:pt x="2495476" y="2590624"/>
                  </a:lnTo>
                  <a:lnTo>
                    <a:pt x="2528141" y="2559858"/>
                  </a:lnTo>
                  <a:lnTo>
                    <a:pt x="2559869" y="2528130"/>
                  </a:lnTo>
                  <a:lnTo>
                    <a:pt x="2590636" y="2495465"/>
                  </a:lnTo>
                  <a:lnTo>
                    <a:pt x="2620419" y="2461885"/>
                  </a:lnTo>
                  <a:lnTo>
                    <a:pt x="2649194" y="2427413"/>
                  </a:lnTo>
                  <a:lnTo>
                    <a:pt x="2676940" y="2392074"/>
                  </a:lnTo>
                  <a:lnTo>
                    <a:pt x="2703631" y="2355889"/>
                  </a:lnTo>
                  <a:lnTo>
                    <a:pt x="2729247" y="2318881"/>
                  </a:lnTo>
                  <a:lnTo>
                    <a:pt x="2753762" y="2281075"/>
                  </a:lnTo>
                  <a:lnTo>
                    <a:pt x="2777155" y="2242493"/>
                  </a:lnTo>
                  <a:lnTo>
                    <a:pt x="2799402" y="2203158"/>
                  </a:lnTo>
                  <a:lnTo>
                    <a:pt x="2820480" y="2163094"/>
                  </a:lnTo>
                  <a:lnTo>
                    <a:pt x="2840365" y="2122323"/>
                  </a:lnTo>
                  <a:lnTo>
                    <a:pt x="2859035" y="2080869"/>
                  </a:lnTo>
                  <a:lnTo>
                    <a:pt x="2876467" y="2038755"/>
                  </a:lnTo>
                  <a:lnTo>
                    <a:pt x="2892637" y="1996003"/>
                  </a:lnTo>
                  <a:lnTo>
                    <a:pt x="2907522" y="1952638"/>
                  </a:lnTo>
                  <a:lnTo>
                    <a:pt x="2921100" y="1908682"/>
                  </a:lnTo>
                  <a:lnTo>
                    <a:pt x="2933346" y="1864158"/>
                  </a:lnTo>
                  <a:lnTo>
                    <a:pt x="2944238" y="1819089"/>
                  </a:lnTo>
                  <a:lnTo>
                    <a:pt x="2953754" y="1773500"/>
                  </a:lnTo>
                  <a:lnTo>
                    <a:pt x="2961868" y="1727411"/>
                  </a:lnTo>
                  <a:lnTo>
                    <a:pt x="2968559" y="1680848"/>
                  </a:lnTo>
                  <a:lnTo>
                    <a:pt x="2973804" y="1633833"/>
                  </a:lnTo>
                  <a:lnTo>
                    <a:pt x="2977578" y="1586389"/>
                  </a:lnTo>
                  <a:lnTo>
                    <a:pt x="2979860" y="1538539"/>
                  </a:lnTo>
                  <a:lnTo>
                    <a:pt x="2980626" y="1490306"/>
                  </a:lnTo>
                  <a:lnTo>
                    <a:pt x="2979860" y="1442074"/>
                  </a:lnTo>
                  <a:lnTo>
                    <a:pt x="2977578" y="1394224"/>
                  </a:lnTo>
                  <a:lnTo>
                    <a:pt x="2973804" y="1346780"/>
                  </a:lnTo>
                  <a:lnTo>
                    <a:pt x="2968559" y="1299765"/>
                  </a:lnTo>
                  <a:lnTo>
                    <a:pt x="2961868" y="1253201"/>
                  </a:lnTo>
                  <a:lnTo>
                    <a:pt x="2953754" y="1207113"/>
                  </a:lnTo>
                  <a:lnTo>
                    <a:pt x="2944238" y="1161523"/>
                  </a:lnTo>
                  <a:lnTo>
                    <a:pt x="2933346" y="1116455"/>
                  </a:lnTo>
                  <a:lnTo>
                    <a:pt x="2921100" y="1071931"/>
                  </a:lnTo>
                  <a:lnTo>
                    <a:pt x="2907522" y="1027975"/>
                  </a:lnTo>
                  <a:lnTo>
                    <a:pt x="2892637" y="984610"/>
                  </a:lnTo>
                  <a:lnTo>
                    <a:pt x="2876467" y="941858"/>
                  </a:lnTo>
                  <a:lnTo>
                    <a:pt x="2859035" y="899744"/>
                  </a:lnTo>
                  <a:lnTo>
                    <a:pt x="2840365" y="858290"/>
                  </a:lnTo>
                  <a:lnTo>
                    <a:pt x="2820480" y="817519"/>
                  </a:lnTo>
                  <a:lnTo>
                    <a:pt x="2799402" y="777455"/>
                  </a:lnTo>
                  <a:lnTo>
                    <a:pt x="2777155" y="738120"/>
                  </a:lnTo>
                  <a:lnTo>
                    <a:pt x="2753762" y="699538"/>
                  </a:lnTo>
                  <a:lnTo>
                    <a:pt x="2729247" y="661731"/>
                  </a:lnTo>
                  <a:lnTo>
                    <a:pt x="2703631" y="624724"/>
                  </a:lnTo>
                  <a:lnTo>
                    <a:pt x="2676940" y="588539"/>
                  </a:lnTo>
                  <a:lnTo>
                    <a:pt x="2649194" y="553199"/>
                  </a:lnTo>
                  <a:lnTo>
                    <a:pt x="2620419" y="518728"/>
                  </a:lnTo>
                  <a:lnTo>
                    <a:pt x="2590636" y="485148"/>
                  </a:lnTo>
                  <a:lnTo>
                    <a:pt x="2559869" y="452483"/>
                  </a:lnTo>
                  <a:lnTo>
                    <a:pt x="2528141" y="420755"/>
                  </a:lnTo>
                  <a:lnTo>
                    <a:pt x="2495476" y="389988"/>
                  </a:lnTo>
                  <a:lnTo>
                    <a:pt x="2461896" y="360206"/>
                  </a:lnTo>
                  <a:lnTo>
                    <a:pt x="2427424" y="331430"/>
                  </a:lnTo>
                  <a:lnTo>
                    <a:pt x="2392084" y="303685"/>
                  </a:lnTo>
                  <a:lnTo>
                    <a:pt x="2355898" y="276993"/>
                  </a:lnTo>
                  <a:lnTo>
                    <a:pt x="2318891" y="251378"/>
                  </a:lnTo>
                  <a:lnTo>
                    <a:pt x="2281084" y="226863"/>
                  </a:lnTo>
                  <a:lnTo>
                    <a:pt x="2242502" y="203470"/>
                  </a:lnTo>
                  <a:lnTo>
                    <a:pt x="2203167" y="181223"/>
                  </a:lnTo>
                  <a:lnTo>
                    <a:pt x="2163102" y="160146"/>
                  </a:lnTo>
                  <a:lnTo>
                    <a:pt x="2122331" y="140260"/>
                  </a:lnTo>
                  <a:lnTo>
                    <a:pt x="2080876" y="121590"/>
                  </a:lnTo>
                  <a:lnTo>
                    <a:pt x="2038762" y="104158"/>
                  </a:lnTo>
                  <a:lnTo>
                    <a:pt x="1996010" y="87988"/>
                  </a:lnTo>
                  <a:lnTo>
                    <a:pt x="1952644" y="73103"/>
                  </a:lnTo>
                  <a:lnTo>
                    <a:pt x="1908687" y="59526"/>
                  </a:lnTo>
                  <a:lnTo>
                    <a:pt x="1864163" y="47279"/>
                  </a:lnTo>
                  <a:lnTo>
                    <a:pt x="1819094" y="36387"/>
                  </a:lnTo>
                  <a:lnTo>
                    <a:pt x="1773504" y="26872"/>
                  </a:lnTo>
                  <a:lnTo>
                    <a:pt x="1727415" y="18757"/>
                  </a:lnTo>
                  <a:lnTo>
                    <a:pt x="1680851" y="12066"/>
                  </a:lnTo>
                  <a:lnTo>
                    <a:pt x="1633835" y="6822"/>
                  </a:lnTo>
                  <a:lnTo>
                    <a:pt x="1586390" y="3047"/>
                  </a:lnTo>
                  <a:lnTo>
                    <a:pt x="1538540" y="765"/>
                  </a:lnTo>
                  <a:lnTo>
                    <a:pt x="1490306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253">
              <a:extLst>
                <a:ext uri="{FF2B5EF4-FFF2-40B4-BE49-F238E27FC236}">
                  <a16:creationId xmlns:a16="http://schemas.microsoft.com/office/drawing/2014/main" id="{FBFF6336-B6A9-4504-91EE-D9F90CC52B5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3668" y="2356320"/>
              <a:ext cx="2626017" cy="2626029"/>
            </a:xfrm>
            <a:prstGeom prst="rect">
              <a:avLst/>
            </a:prstGeom>
          </p:spPr>
        </p:pic>
        <p:sp>
          <p:nvSpPr>
            <p:cNvPr id="19" name="object 254">
              <a:extLst>
                <a:ext uri="{FF2B5EF4-FFF2-40B4-BE49-F238E27FC236}">
                  <a16:creationId xmlns:a16="http://schemas.microsoft.com/office/drawing/2014/main" id="{F16DEDBC-873A-4CE5-AB46-BCAF1BB51CFC}"/>
                </a:ext>
              </a:extLst>
            </p:cNvPr>
            <p:cNvSpPr/>
            <p:nvPr/>
          </p:nvSpPr>
          <p:spPr>
            <a:xfrm>
              <a:off x="2823668" y="2356320"/>
              <a:ext cx="2626360" cy="2626360"/>
            </a:xfrm>
            <a:custGeom>
              <a:avLst/>
              <a:gdLst/>
              <a:ahLst/>
              <a:cxnLst/>
              <a:rect l="l" t="t" r="r" b="b"/>
              <a:pathLst>
                <a:path w="2626360" h="2626360">
                  <a:moveTo>
                    <a:pt x="1313002" y="0"/>
                  </a:moveTo>
                  <a:lnTo>
                    <a:pt x="1361137" y="865"/>
                  </a:lnTo>
                  <a:lnTo>
                    <a:pt x="1408836" y="3444"/>
                  </a:lnTo>
                  <a:lnTo>
                    <a:pt x="1456069" y="7704"/>
                  </a:lnTo>
                  <a:lnTo>
                    <a:pt x="1502806" y="13617"/>
                  </a:lnTo>
                  <a:lnTo>
                    <a:pt x="1549018" y="21154"/>
                  </a:lnTo>
                  <a:lnTo>
                    <a:pt x="1594674" y="30284"/>
                  </a:lnTo>
                  <a:lnTo>
                    <a:pt x="1639746" y="40978"/>
                  </a:lnTo>
                  <a:lnTo>
                    <a:pt x="1684203" y="53206"/>
                  </a:lnTo>
                  <a:lnTo>
                    <a:pt x="1728016" y="66938"/>
                  </a:lnTo>
                  <a:lnTo>
                    <a:pt x="1771155" y="82145"/>
                  </a:lnTo>
                  <a:lnTo>
                    <a:pt x="1813590" y="98797"/>
                  </a:lnTo>
                  <a:lnTo>
                    <a:pt x="1855293" y="116865"/>
                  </a:lnTo>
                  <a:lnTo>
                    <a:pt x="1896233" y="136319"/>
                  </a:lnTo>
                  <a:lnTo>
                    <a:pt x="1936380" y="157129"/>
                  </a:lnTo>
                  <a:lnTo>
                    <a:pt x="1975705" y="179265"/>
                  </a:lnTo>
                  <a:lnTo>
                    <a:pt x="2014178" y="202698"/>
                  </a:lnTo>
                  <a:lnTo>
                    <a:pt x="2051770" y="227398"/>
                  </a:lnTo>
                  <a:lnTo>
                    <a:pt x="2088451" y="253335"/>
                  </a:lnTo>
                  <a:lnTo>
                    <a:pt x="2124191" y="280481"/>
                  </a:lnTo>
                  <a:lnTo>
                    <a:pt x="2158960" y="308804"/>
                  </a:lnTo>
                  <a:lnTo>
                    <a:pt x="2192729" y="338276"/>
                  </a:lnTo>
                  <a:lnTo>
                    <a:pt x="2225469" y="368867"/>
                  </a:lnTo>
                  <a:lnTo>
                    <a:pt x="2257149" y="400547"/>
                  </a:lnTo>
                  <a:lnTo>
                    <a:pt x="2287740" y="433287"/>
                  </a:lnTo>
                  <a:lnTo>
                    <a:pt x="2317212" y="467056"/>
                  </a:lnTo>
                  <a:lnTo>
                    <a:pt x="2345535" y="501825"/>
                  </a:lnTo>
                  <a:lnTo>
                    <a:pt x="2372681" y="537565"/>
                  </a:lnTo>
                  <a:lnTo>
                    <a:pt x="2398618" y="574246"/>
                  </a:lnTo>
                  <a:lnTo>
                    <a:pt x="2423318" y="611838"/>
                  </a:lnTo>
                  <a:lnTo>
                    <a:pt x="2446751" y="650311"/>
                  </a:lnTo>
                  <a:lnTo>
                    <a:pt x="2468888" y="689636"/>
                  </a:lnTo>
                  <a:lnTo>
                    <a:pt x="2489697" y="729783"/>
                  </a:lnTo>
                  <a:lnTo>
                    <a:pt x="2509151" y="770723"/>
                  </a:lnTo>
                  <a:lnTo>
                    <a:pt x="2527219" y="812426"/>
                  </a:lnTo>
                  <a:lnTo>
                    <a:pt x="2543871" y="854861"/>
                  </a:lnTo>
                  <a:lnTo>
                    <a:pt x="2559078" y="898000"/>
                  </a:lnTo>
                  <a:lnTo>
                    <a:pt x="2572811" y="941813"/>
                  </a:lnTo>
                  <a:lnTo>
                    <a:pt x="2585038" y="986271"/>
                  </a:lnTo>
                  <a:lnTo>
                    <a:pt x="2595732" y="1031342"/>
                  </a:lnTo>
                  <a:lnTo>
                    <a:pt x="2604862" y="1076999"/>
                  </a:lnTo>
                  <a:lnTo>
                    <a:pt x="2612399" y="1123210"/>
                  </a:lnTo>
                  <a:lnTo>
                    <a:pt x="2618312" y="1169947"/>
                  </a:lnTo>
                  <a:lnTo>
                    <a:pt x="2622573" y="1217180"/>
                  </a:lnTo>
                  <a:lnTo>
                    <a:pt x="2625151" y="1264879"/>
                  </a:lnTo>
                  <a:lnTo>
                    <a:pt x="2626017" y="1313014"/>
                  </a:lnTo>
                  <a:lnTo>
                    <a:pt x="2625151" y="1361150"/>
                  </a:lnTo>
                  <a:lnTo>
                    <a:pt x="2622573" y="1408849"/>
                  </a:lnTo>
                  <a:lnTo>
                    <a:pt x="2618312" y="1456082"/>
                  </a:lnTo>
                  <a:lnTo>
                    <a:pt x="2612399" y="1502819"/>
                  </a:lnTo>
                  <a:lnTo>
                    <a:pt x="2604862" y="1549030"/>
                  </a:lnTo>
                  <a:lnTo>
                    <a:pt x="2595732" y="1594687"/>
                  </a:lnTo>
                  <a:lnTo>
                    <a:pt x="2585038" y="1639758"/>
                  </a:lnTo>
                  <a:lnTo>
                    <a:pt x="2572811" y="1684215"/>
                  </a:lnTo>
                  <a:lnTo>
                    <a:pt x="2559078" y="1728028"/>
                  </a:lnTo>
                  <a:lnTo>
                    <a:pt x="2543871" y="1771168"/>
                  </a:lnTo>
                  <a:lnTo>
                    <a:pt x="2527219" y="1813603"/>
                  </a:lnTo>
                  <a:lnTo>
                    <a:pt x="2509151" y="1855306"/>
                  </a:lnTo>
                  <a:lnTo>
                    <a:pt x="2489697" y="1896245"/>
                  </a:lnTo>
                  <a:lnTo>
                    <a:pt x="2468888" y="1936393"/>
                  </a:lnTo>
                  <a:lnTo>
                    <a:pt x="2446751" y="1975718"/>
                  </a:lnTo>
                  <a:lnTo>
                    <a:pt x="2423318" y="2014191"/>
                  </a:lnTo>
                  <a:lnTo>
                    <a:pt x="2398618" y="2051783"/>
                  </a:lnTo>
                  <a:lnTo>
                    <a:pt x="2372681" y="2088464"/>
                  </a:lnTo>
                  <a:lnTo>
                    <a:pt x="2345535" y="2124203"/>
                  </a:lnTo>
                  <a:lnTo>
                    <a:pt x="2317212" y="2158973"/>
                  </a:lnTo>
                  <a:lnTo>
                    <a:pt x="2287740" y="2192742"/>
                  </a:lnTo>
                  <a:lnTo>
                    <a:pt x="2257149" y="2225482"/>
                  </a:lnTo>
                  <a:lnTo>
                    <a:pt x="2225469" y="2257162"/>
                  </a:lnTo>
                  <a:lnTo>
                    <a:pt x="2192729" y="2287752"/>
                  </a:lnTo>
                  <a:lnTo>
                    <a:pt x="2158960" y="2317224"/>
                  </a:lnTo>
                  <a:lnTo>
                    <a:pt x="2124191" y="2345548"/>
                  </a:lnTo>
                  <a:lnTo>
                    <a:pt x="2088451" y="2372693"/>
                  </a:lnTo>
                  <a:lnTo>
                    <a:pt x="2051770" y="2398631"/>
                  </a:lnTo>
                  <a:lnTo>
                    <a:pt x="2014178" y="2423331"/>
                  </a:lnTo>
                  <a:lnTo>
                    <a:pt x="1975705" y="2446764"/>
                  </a:lnTo>
                  <a:lnTo>
                    <a:pt x="1936380" y="2468900"/>
                  </a:lnTo>
                  <a:lnTo>
                    <a:pt x="1896233" y="2489710"/>
                  </a:lnTo>
                  <a:lnTo>
                    <a:pt x="1855293" y="2509164"/>
                  </a:lnTo>
                  <a:lnTo>
                    <a:pt x="1813590" y="2527231"/>
                  </a:lnTo>
                  <a:lnTo>
                    <a:pt x="1771155" y="2543884"/>
                  </a:lnTo>
                  <a:lnTo>
                    <a:pt x="1728016" y="2559091"/>
                  </a:lnTo>
                  <a:lnTo>
                    <a:pt x="1684203" y="2572823"/>
                  </a:lnTo>
                  <a:lnTo>
                    <a:pt x="1639746" y="2585051"/>
                  </a:lnTo>
                  <a:lnTo>
                    <a:pt x="1594674" y="2595745"/>
                  </a:lnTo>
                  <a:lnTo>
                    <a:pt x="1549018" y="2604875"/>
                  </a:lnTo>
                  <a:lnTo>
                    <a:pt x="1502806" y="2612411"/>
                  </a:lnTo>
                  <a:lnTo>
                    <a:pt x="1456069" y="2618325"/>
                  </a:lnTo>
                  <a:lnTo>
                    <a:pt x="1408836" y="2622585"/>
                  </a:lnTo>
                  <a:lnTo>
                    <a:pt x="1361137" y="2625163"/>
                  </a:lnTo>
                  <a:lnTo>
                    <a:pt x="1313002" y="2626029"/>
                  </a:lnTo>
                  <a:lnTo>
                    <a:pt x="1264867" y="2625163"/>
                  </a:lnTo>
                  <a:lnTo>
                    <a:pt x="1217169" y="2622585"/>
                  </a:lnTo>
                  <a:lnTo>
                    <a:pt x="1169937" y="2618325"/>
                  </a:lnTo>
                  <a:lnTo>
                    <a:pt x="1123200" y="2612411"/>
                  </a:lnTo>
                  <a:lnTo>
                    <a:pt x="1076990" y="2604875"/>
                  </a:lnTo>
                  <a:lnTo>
                    <a:pt x="1031334" y="2595745"/>
                  </a:lnTo>
                  <a:lnTo>
                    <a:pt x="986263" y="2585051"/>
                  </a:lnTo>
                  <a:lnTo>
                    <a:pt x="941806" y="2572823"/>
                  </a:lnTo>
                  <a:lnTo>
                    <a:pt x="897994" y="2559091"/>
                  </a:lnTo>
                  <a:lnTo>
                    <a:pt x="854855" y="2543884"/>
                  </a:lnTo>
                  <a:lnTo>
                    <a:pt x="812420" y="2527231"/>
                  </a:lnTo>
                  <a:lnTo>
                    <a:pt x="770718" y="2509164"/>
                  </a:lnTo>
                  <a:lnTo>
                    <a:pt x="729779" y="2489710"/>
                  </a:lnTo>
                  <a:lnTo>
                    <a:pt x="689632" y="2468900"/>
                  </a:lnTo>
                  <a:lnTo>
                    <a:pt x="650307" y="2446764"/>
                  </a:lnTo>
                  <a:lnTo>
                    <a:pt x="611834" y="2423331"/>
                  </a:lnTo>
                  <a:lnTo>
                    <a:pt x="574243" y="2398631"/>
                  </a:lnTo>
                  <a:lnTo>
                    <a:pt x="537562" y="2372693"/>
                  </a:lnTo>
                  <a:lnTo>
                    <a:pt x="501823" y="2345548"/>
                  </a:lnTo>
                  <a:lnTo>
                    <a:pt x="467054" y="2317224"/>
                  </a:lnTo>
                  <a:lnTo>
                    <a:pt x="433285" y="2287752"/>
                  </a:lnTo>
                  <a:lnTo>
                    <a:pt x="400546" y="2257162"/>
                  </a:lnTo>
                  <a:lnTo>
                    <a:pt x="368866" y="2225482"/>
                  </a:lnTo>
                  <a:lnTo>
                    <a:pt x="338275" y="2192742"/>
                  </a:lnTo>
                  <a:lnTo>
                    <a:pt x="308803" y="2158973"/>
                  </a:lnTo>
                  <a:lnTo>
                    <a:pt x="280480" y="2124203"/>
                  </a:lnTo>
                  <a:lnTo>
                    <a:pt x="253335" y="2088464"/>
                  </a:lnTo>
                  <a:lnTo>
                    <a:pt x="227397" y="2051783"/>
                  </a:lnTo>
                  <a:lnTo>
                    <a:pt x="202697" y="2014191"/>
                  </a:lnTo>
                  <a:lnTo>
                    <a:pt x="179264" y="1975718"/>
                  </a:lnTo>
                  <a:lnTo>
                    <a:pt x="157128" y="1936393"/>
                  </a:lnTo>
                  <a:lnTo>
                    <a:pt x="136318" y="1896245"/>
                  </a:lnTo>
                  <a:lnTo>
                    <a:pt x="116865" y="1855306"/>
                  </a:lnTo>
                  <a:lnTo>
                    <a:pt x="98797" y="1813603"/>
                  </a:lnTo>
                  <a:lnTo>
                    <a:pt x="82145" y="1771168"/>
                  </a:lnTo>
                  <a:lnTo>
                    <a:pt x="66938" y="1728028"/>
                  </a:lnTo>
                  <a:lnTo>
                    <a:pt x="53206" y="1684215"/>
                  </a:lnTo>
                  <a:lnTo>
                    <a:pt x="40978" y="1639758"/>
                  </a:lnTo>
                  <a:lnTo>
                    <a:pt x="30284" y="1594687"/>
                  </a:lnTo>
                  <a:lnTo>
                    <a:pt x="21154" y="1549030"/>
                  </a:lnTo>
                  <a:lnTo>
                    <a:pt x="13617" y="1502819"/>
                  </a:lnTo>
                  <a:lnTo>
                    <a:pt x="7704" y="1456082"/>
                  </a:lnTo>
                  <a:lnTo>
                    <a:pt x="3444" y="1408849"/>
                  </a:lnTo>
                  <a:lnTo>
                    <a:pt x="865" y="1361150"/>
                  </a:lnTo>
                  <a:lnTo>
                    <a:pt x="0" y="1313014"/>
                  </a:lnTo>
                  <a:lnTo>
                    <a:pt x="865" y="1264879"/>
                  </a:lnTo>
                  <a:lnTo>
                    <a:pt x="3444" y="1217180"/>
                  </a:lnTo>
                  <a:lnTo>
                    <a:pt x="7704" y="1169947"/>
                  </a:lnTo>
                  <a:lnTo>
                    <a:pt x="13617" y="1123210"/>
                  </a:lnTo>
                  <a:lnTo>
                    <a:pt x="21154" y="1076999"/>
                  </a:lnTo>
                  <a:lnTo>
                    <a:pt x="30284" y="1031342"/>
                  </a:lnTo>
                  <a:lnTo>
                    <a:pt x="40978" y="986271"/>
                  </a:lnTo>
                  <a:lnTo>
                    <a:pt x="53206" y="941813"/>
                  </a:lnTo>
                  <a:lnTo>
                    <a:pt x="66938" y="898000"/>
                  </a:lnTo>
                  <a:lnTo>
                    <a:pt x="82145" y="854861"/>
                  </a:lnTo>
                  <a:lnTo>
                    <a:pt x="98797" y="812426"/>
                  </a:lnTo>
                  <a:lnTo>
                    <a:pt x="116865" y="770723"/>
                  </a:lnTo>
                  <a:lnTo>
                    <a:pt x="136318" y="729783"/>
                  </a:lnTo>
                  <a:lnTo>
                    <a:pt x="157128" y="689636"/>
                  </a:lnTo>
                  <a:lnTo>
                    <a:pt x="179264" y="650311"/>
                  </a:lnTo>
                  <a:lnTo>
                    <a:pt x="202697" y="611838"/>
                  </a:lnTo>
                  <a:lnTo>
                    <a:pt x="227397" y="574246"/>
                  </a:lnTo>
                  <a:lnTo>
                    <a:pt x="253335" y="537565"/>
                  </a:lnTo>
                  <a:lnTo>
                    <a:pt x="280480" y="501825"/>
                  </a:lnTo>
                  <a:lnTo>
                    <a:pt x="308803" y="467056"/>
                  </a:lnTo>
                  <a:lnTo>
                    <a:pt x="338275" y="433287"/>
                  </a:lnTo>
                  <a:lnTo>
                    <a:pt x="368866" y="400547"/>
                  </a:lnTo>
                  <a:lnTo>
                    <a:pt x="400546" y="368867"/>
                  </a:lnTo>
                  <a:lnTo>
                    <a:pt x="433285" y="338276"/>
                  </a:lnTo>
                  <a:lnTo>
                    <a:pt x="467054" y="308804"/>
                  </a:lnTo>
                  <a:lnTo>
                    <a:pt x="501823" y="280481"/>
                  </a:lnTo>
                  <a:lnTo>
                    <a:pt x="537562" y="253335"/>
                  </a:lnTo>
                  <a:lnTo>
                    <a:pt x="574243" y="227398"/>
                  </a:lnTo>
                  <a:lnTo>
                    <a:pt x="611834" y="202698"/>
                  </a:lnTo>
                  <a:lnTo>
                    <a:pt x="650307" y="179265"/>
                  </a:lnTo>
                  <a:lnTo>
                    <a:pt x="689632" y="157129"/>
                  </a:lnTo>
                  <a:lnTo>
                    <a:pt x="729779" y="136319"/>
                  </a:lnTo>
                  <a:lnTo>
                    <a:pt x="770718" y="116865"/>
                  </a:lnTo>
                  <a:lnTo>
                    <a:pt x="812420" y="98797"/>
                  </a:lnTo>
                  <a:lnTo>
                    <a:pt x="854855" y="82145"/>
                  </a:lnTo>
                  <a:lnTo>
                    <a:pt x="897994" y="66938"/>
                  </a:lnTo>
                  <a:lnTo>
                    <a:pt x="941806" y="53206"/>
                  </a:lnTo>
                  <a:lnTo>
                    <a:pt x="986263" y="40978"/>
                  </a:lnTo>
                  <a:lnTo>
                    <a:pt x="1031334" y="30284"/>
                  </a:lnTo>
                  <a:lnTo>
                    <a:pt x="1076990" y="21154"/>
                  </a:lnTo>
                  <a:lnTo>
                    <a:pt x="1123200" y="13617"/>
                  </a:lnTo>
                  <a:lnTo>
                    <a:pt x="1169937" y="7704"/>
                  </a:lnTo>
                  <a:lnTo>
                    <a:pt x="1217169" y="3444"/>
                  </a:lnTo>
                  <a:lnTo>
                    <a:pt x="1264867" y="865"/>
                  </a:lnTo>
                  <a:lnTo>
                    <a:pt x="1313002" y="0"/>
                  </a:lnTo>
                  <a:close/>
                </a:path>
              </a:pathLst>
            </a:custGeom>
            <a:ln w="1523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55">
              <a:extLst>
                <a:ext uri="{FF2B5EF4-FFF2-40B4-BE49-F238E27FC236}">
                  <a16:creationId xmlns:a16="http://schemas.microsoft.com/office/drawing/2014/main" id="{CDEB2A95-4512-4855-A4FE-F460629A5896}"/>
                </a:ext>
              </a:extLst>
            </p:cNvPr>
            <p:cNvSpPr/>
            <p:nvPr/>
          </p:nvSpPr>
          <p:spPr>
            <a:xfrm>
              <a:off x="4910404" y="2116159"/>
              <a:ext cx="2165350" cy="2165350"/>
            </a:xfrm>
            <a:custGeom>
              <a:avLst/>
              <a:gdLst/>
              <a:ahLst/>
              <a:cxnLst/>
              <a:rect l="l" t="t" r="r" b="b"/>
              <a:pathLst>
                <a:path w="2165350" h="2165350">
                  <a:moveTo>
                    <a:pt x="1082382" y="0"/>
                  </a:moveTo>
                  <a:lnTo>
                    <a:pt x="1034168" y="1054"/>
                  </a:lnTo>
                  <a:lnTo>
                    <a:pt x="986495" y="4189"/>
                  </a:lnTo>
                  <a:lnTo>
                    <a:pt x="939405" y="9359"/>
                  </a:lnTo>
                  <a:lnTo>
                    <a:pt x="892943" y="16521"/>
                  </a:lnTo>
                  <a:lnTo>
                    <a:pt x="847153" y="25631"/>
                  </a:lnTo>
                  <a:lnTo>
                    <a:pt x="802080" y="36645"/>
                  </a:lnTo>
                  <a:lnTo>
                    <a:pt x="757766" y="49519"/>
                  </a:lnTo>
                  <a:lnTo>
                    <a:pt x="714257" y="64209"/>
                  </a:lnTo>
                  <a:lnTo>
                    <a:pt x="671596" y="80671"/>
                  </a:lnTo>
                  <a:lnTo>
                    <a:pt x="629826" y="98860"/>
                  </a:lnTo>
                  <a:lnTo>
                    <a:pt x="588993" y="118734"/>
                  </a:lnTo>
                  <a:lnTo>
                    <a:pt x="549140" y="140248"/>
                  </a:lnTo>
                  <a:lnTo>
                    <a:pt x="510310" y="163357"/>
                  </a:lnTo>
                  <a:lnTo>
                    <a:pt x="472549" y="188019"/>
                  </a:lnTo>
                  <a:lnTo>
                    <a:pt x="435900" y="214188"/>
                  </a:lnTo>
                  <a:lnTo>
                    <a:pt x="400407" y="241822"/>
                  </a:lnTo>
                  <a:lnTo>
                    <a:pt x="366114" y="270875"/>
                  </a:lnTo>
                  <a:lnTo>
                    <a:pt x="333064" y="301305"/>
                  </a:lnTo>
                  <a:lnTo>
                    <a:pt x="301303" y="333066"/>
                  </a:lnTo>
                  <a:lnTo>
                    <a:pt x="270874" y="366116"/>
                  </a:lnTo>
                  <a:lnTo>
                    <a:pt x="241821" y="400409"/>
                  </a:lnTo>
                  <a:lnTo>
                    <a:pt x="214187" y="435903"/>
                  </a:lnTo>
                  <a:lnTo>
                    <a:pt x="188018" y="472552"/>
                  </a:lnTo>
                  <a:lnTo>
                    <a:pt x="163357" y="510314"/>
                  </a:lnTo>
                  <a:lnTo>
                    <a:pt x="140247" y="549144"/>
                  </a:lnTo>
                  <a:lnTo>
                    <a:pt x="118734" y="588997"/>
                  </a:lnTo>
                  <a:lnTo>
                    <a:pt x="98860" y="629831"/>
                  </a:lnTo>
                  <a:lnTo>
                    <a:pt x="80671" y="671601"/>
                  </a:lnTo>
                  <a:lnTo>
                    <a:pt x="64209" y="714263"/>
                  </a:lnTo>
                  <a:lnTo>
                    <a:pt x="49519" y="757773"/>
                  </a:lnTo>
                  <a:lnTo>
                    <a:pt x="36645" y="802087"/>
                  </a:lnTo>
                  <a:lnTo>
                    <a:pt x="25631" y="847162"/>
                  </a:lnTo>
                  <a:lnTo>
                    <a:pt x="16521" y="892952"/>
                  </a:lnTo>
                  <a:lnTo>
                    <a:pt x="9359" y="939415"/>
                  </a:lnTo>
                  <a:lnTo>
                    <a:pt x="4189" y="986505"/>
                  </a:lnTo>
                  <a:lnTo>
                    <a:pt x="1054" y="1034180"/>
                  </a:lnTo>
                  <a:lnTo>
                    <a:pt x="0" y="1082395"/>
                  </a:lnTo>
                  <a:lnTo>
                    <a:pt x="1054" y="1130609"/>
                  </a:lnTo>
                  <a:lnTo>
                    <a:pt x="4189" y="1178283"/>
                  </a:lnTo>
                  <a:lnTo>
                    <a:pt x="9359" y="1225373"/>
                  </a:lnTo>
                  <a:lnTo>
                    <a:pt x="16521" y="1271834"/>
                  </a:lnTo>
                  <a:lnTo>
                    <a:pt x="25631" y="1317624"/>
                  </a:lnTo>
                  <a:lnTo>
                    <a:pt x="36645" y="1362698"/>
                  </a:lnTo>
                  <a:lnTo>
                    <a:pt x="49519" y="1407011"/>
                  </a:lnTo>
                  <a:lnTo>
                    <a:pt x="64209" y="1450521"/>
                  </a:lnTo>
                  <a:lnTo>
                    <a:pt x="80671" y="1493182"/>
                  </a:lnTo>
                  <a:lnTo>
                    <a:pt x="98860" y="1534951"/>
                  </a:lnTo>
                  <a:lnTo>
                    <a:pt x="118734" y="1575785"/>
                  </a:lnTo>
                  <a:lnTo>
                    <a:pt x="140247" y="1615638"/>
                  </a:lnTo>
                  <a:lnTo>
                    <a:pt x="163357" y="1654467"/>
                  </a:lnTo>
                  <a:lnTo>
                    <a:pt x="188018" y="1692228"/>
                  </a:lnTo>
                  <a:lnTo>
                    <a:pt x="214187" y="1728877"/>
                  </a:lnTo>
                  <a:lnTo>
                    <a:pt x="241821" y="1764371"/>
                  </a:lnTo>
                  <a:lnTo>
                    <a:pt x="270874" y="1798664"/>
                  </a:lnTo>
                  <a:lnTo>
                    <a:pt x="301303" y="1831713"/>
                  </a:lnTo>
                  <a:lnTo>
                    <a:pt x="333064" y="1863474"/>
                  </a:lnTo>
                  <a:lnTo>
                    <a:pt x="366114" y="1893904"/>
                  </a:lnTo>
                  <a:lnTo>
                    <a:pt x="400407" y="1922957"/>
                  </a:lnTo>
                  <a:lnTo>
                    <a:pt x="435900" y="1950590"/>
                  </a:lnTo>
                  <a:lnTo>
                    <a:pt x="472549" y="1976759"/>
                  </a:lnTo>
                  <a:lnTo>
                    <a:pt x="510310" y="2001421"/>
                  </a:lnTo>
                  <a:lnTo>
                    <a:pt x="549140" y="2024530"/>
                  </a:lnTo>
                  <a:lnTo>
                    <a:pt x="588993" y="2046044"/>
                  </a:lnTo>
                  <a:lnTo>
                    <a:pt x="629826" y="2065917"/>
                  </a:lnTo>
                  <a:lnTo>
                    <a:pt x="671596" y="2084107"/>
                  </a:lnTo>
                  <a:lnTo>
                    <a:pt x="714257" y="2100569"/>
                  </a:lnTo>
                  <a:lnTo>
                    <a:pt x="757766" y="2115258"/>
                  </a:lnTo>
                  <a:lnTo>
                    <a:pt x="802080" y="2128132"/>
                  </a:lnTo>
                  <a:lnTo>
                    <a:pt x="847153" y="2139146"/>
                  </a:lnTo>
                  <a:lnTo>
                    <a:pt x="892943" y="2148256"/>
                  </a:lnTo>
                  <a:lnTo>
                    <a:pt x="939405" y="2155419"/>
                  </a:lnTo>
                  <a:lnTo>
                    <a:pt x="986495" y="2160589"/>
                  </a:lnTo>
                  <a:lnTo>
                    <a:pt x="1034168" y="2163723"/>
                  </a:lnTo>
                  <a:lnTo>
                    <a:pt x="1082382" y="2164778"/>
                  </a:lnTo>
                  <a:lnTo>
                    <a:pt x="1130596" y="2163723"/>
                  </a:lnTo>
                  <a:lnTo>
                    <a:pt x="1178270" y="2160589"/>
                  </a:lnTo>
                  <a:lnTo>
                    <a:pt x="1225360" y="2155419"/>
                  </a:lnTo>
                  <a:lnTo>
                    <a:pt x="1271822" y="2148256"/>
                  </a:lnTo>
                  <a:lnTo>
                    <a:pt x="1317612" y="2139146"/>
                  </a:lnTo>
                  <a:lnTo>
                    <a:pt x="1362686" y="2128132"/>
                  </a:lnTo>
                  <a:lnTo>
                    <a:pt x="1407000" y="2115258"/>
                  </a:lnTo>
                  <a:lnTo>
                    <a:pt x="1450509" y="2100569"/>
                  </a:lnTo>
                  <a:lnTo>
                    <a:pt x="1493171" y="2084107"/>
                  </a:lnTo>
                  <a:lnTo>
                    <a:pt x="1534941" y="2065917"/>
                  </a:lnTo>
                  <a:lnTo>
                    <a:pt x="1575775" y="2046044"/>
                  </a:lnTo>
                  <a:lnTo>
                    <a:pt x="1615628" y="2024530"/>
                  </a:lnTo>
                  <a:lnTo>
                    <a:pt x="1654458" y="2001421"/>
                  </a:lnTo>
                  <a:lnTo>
                    <a:pt x="1692220" y="1976759"/>
                  </a:lnTo>
                  <a:lnTo>
                    <a:pt x="1728869" y="1950590"/>
                  </a:lnTo>
                  <a:lnTo>
                    <a:pt x="1764363" y="1922957"/>
                  </a:lnTo>
                  <a:lnTo>
                    <a:pt x="1798657" y="1893904"/>
                  </a:lnTo>
                  <a:lnTo>
                    <a:pt x="1831706" y="1863474"/>
                  </a:lnTo>
                  <a:lnTo>
                    <a:pt x="1863468" y="1831713"/>
                  </a:lnTo>
                  <a:lnTo>
                    <a:pt x="1893898" y="1798664"/>
                  </a:lnTo>
                  <a:lnTo>
                    <a:pt x="1922952" y="1764371"/>
                  </a:lnTo>
                  <a:lnTo>
                    <a:pt x="1950585" y="1728877"/>
                  </a:lnTo>
                  <a:lnTo>
                    <a:pt x="1976755" y="1692228"/>
                  </a:lnTo>
                  <a:lnTo>
                    <a:pt x="2001417" y="1654467"/>
                  </a:lnTo>
                  <a:lnTo>
                    <a:pt x="2024527" y="1615638"/>
                  </a:lnTo>
                  <a:lnTo>
                    <a:pt x="2046041" y="1575785"/>
                  </a:lnTo>
                  <a:lnTo>
                    <a:pt x="2065915" y="1534951"/>
                  </a:lnTo>
                  <a:lnTo>
                    <a:pt x="2084105" y="1493182"/>
                  </a:lnTo>
                  <a:lnTo>
                    <a:pt x="2100567" y="1450521"/>
                  </a:lnTo>
                  <a:lnTo>
                    <a:pt x="2115257" y="1407011"/>
                  </a:lnTo>
                  <a:lnTo>
                    <a:pt x="2128131" y="1362698"/>
                  </a:lnTo>
                  <a:lnTo>
                    <a:pt x="2139146" y="1317624"/>
                  </a:lnTo>
                  <a:lnTo>
                    <a:pt x="2148256" y="1271834"/>
                  </a:lnTo>
                  <a:lnTo>
                    <a:pt x="2155418" y="1225373"/>
                  </a:lnTo>
                  <a:lnTo>
                    <a:pt x="2160589" y="1178283"/>
                  </a:lnTo>
                  <a:lnTo>
                    <a:pt x="2163723" y="1130609"/>
                  </a:lnTo>
                  <a:lnTo>
                    <a:pt x="2164778" y="1082395"/>
                  </a:lnTo>
                  <a:lnTo>
                    <a:pt x="2163723" y="1034180"/>
                  </a:lnTo>
                  <a:lnTo>
                    <a:pt x="2160589" y="986505"/>
                  </a:lnTo>
                  <a:lnTo>
                    <a:pt x="2155418" y="939415"/>
                  </a:lnTo>
                  <a:lnTo>
                    <a:pt x="2148256" y="892952"/>
                  </a:lnTo>
                  <a:lnTo>
                    <a:pt x="2139146" y="847162"/>
                  </a:lnTo>
                  <a:lnTo>
                    <a:pt x="2128131" y="802087"/>
                  </a:lnTo>
                  <a:lnTo>
                    <a:pt x="2115257" y="757773"/>
                  </a:lnTo>
                  <a:lnTo>
                    <a:pt x="2100567" y="714263"/>
                  </a:lnTo>
                  <a:lnTo>
                    <a:pt x="2084105" y="671601"/>
                  </a:lnTo>
                  <a:lnTo>
                    <a:pt x="2065915" y="629831"/>
                  </a:lnTo>
                  <a:lnTo>
                    <a:pt x="2046041" y="588997"/>
                  </a:lnTo>
                  <a:lnTo>
                    <a:pt x="2024527" y="549144"/>
                  </a:lnTo>
                  <a:lnTo>
                    <a:pt x="2001417" y="510314"/>
                  </a:lnTo>
                  <a:lnTo>
                    <a:pt x="1976755" y="472552"/>
                  </a:lnTo>
                  <a:lnTo>
                    <a:pt x="1950585" y="435903"/>
                  </a:lnTo>
                  <a:lnTo>
                    <a:pt x="1922952" y="400409"/>
                  </a:lnTo>
                  <a:lnTo>
                    <a:pt x="1893898" y="366116"/>
                  </a:lnTo>
                  <a:lnTo>
                    <a:pt x="1863468" y="333066"/>
                  </a:lnTo>
                  <a:lnTo>
                    <a:pt x="1831706" y="301305"/>
                  </a:lnTo>
                  <a:lnTo>
                    <a:pt x="1798657" y="270875"/>
                  </a:lnTo>
                  <a:lnTo>
                    <a:pt x="1764363" y="241822"/>
                  </a:lnTo>
                  <a:lnTo>
                    <a:pt x="1728869" y="214188"/>
                  </a:lnTo>
                  <a:lnTo>
                    <a:pt x="1692220" y="188019"/>
                  </a:lnTo>
                  <a:lnTo>
                    <a:pt x="1654458" y="163357"/>
                  </a:lnTo>
                  <a:lnTo>
                    <a:pt x="1615628" y="140248"/>
                  </a:lnTo>
                  <a:lnTo>
                    <a:pt x="1575775" y="118734"/>
                  </a:lnTo>
                  <a:lnTo>
                    <a:pt x="1534941" y="98860"/>
                  </a:lnTo>
                  <a:lnTo>
                    <a:pt x="1493171" y="80671"/>
                  </a:lnTo>
                  <a:lnTo>
                    <a:pt x="1450509" y="64209"/>
                  </a:lnTo>
                  <a:lnTo>
                    <a:pt x="1407000" y="49519"/>
                  </a:lnTo>
                  <a:lnTo>
                    <a:pt x="1362686" y="36645"/>
                  </a:lnTo>
                  <a:lnTo>
                    <a:pt x="1317612" y="25631"/>
                  </a:lnTo>
                  <a:lnTo>
                    <a:pt x="1271822" y="16521"/>
                  </a:lnTo>
                  <a:lnTo>
                    <a:pt x="1225360" y="9359"/>
                  </a:lnTo>
                  <a:lnTo>
                    <a:pt x="1178270" y="4189"/>
                  </a:lnTo>
                  <a:lnTo>
                    <a:pt x="1130596" y="1054"/>
                  </a:lnTo>
                  <a:lnTo>
                    <a:pt x="1082382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56">
              <a:extLst>
                <a:ext uri="{FF2B5EF4-FFF2-40B4-BE49-F238E27FC236}">
                  <a16:creationId xmlns:a16="http://schemas.microsoft.com/office/drawing/2014/main" id="{48EE74BC-D9D0-4D51-91E3-3E824C8C081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4689" y="2210444"/>
              <a:ext cx="1976208" cy="1976208"/>
            </a:xfrm>
            <a:prstGeom prst="rect">
              <a:avLst/>
            </a:prstGeom>
          </p:spPr>
        </p:pic>
        <p:sp>
          <p:nvSpPr>
            <p:cNvPr id="22" name="object 257">
              <a:extLst>
                <a:ext uri="{FF2B5EF4-FFF2-40B4-BE49-F238E27FC236}">
                  <a16:creationId xmlns:a16="http://schemas.microsoft.com/office/drawing/2014/main" id="{8C34B3ED-7845-41FE-A105-55B47D999580}"/>
                </a:ext>
              </a:extLst>
            </p:cNvPr>
            <p:cNvSpPr/>
            <p:nvPr/>
          </p:nvSpPr>
          <p:spPr>
            <a:xfrm>
              <a:off x="5004689" y="2210444"/>
              <a:ext cx="1976755" cy="1976755"/>
            </a:xfrm>
            <a:custGeom>
              <a:avLst/>
              <a:gdLst/>
              <a:ahLst/>
              <a:cxnLst/>
              <a:rect l="l" t="t" r="r" b="b"/>
              <a:pathLst>
                <a:path w="1976754" h="1976754">
                  <a:moveTo>
                    <a:pt x="988098" y="0"/>
                  </a:moveTo>
                  <a:lnTo>
                    <a:pt x="1035972" y="1139"/>
                  </a:lnTo>
                  <a:lnTo>
                    <a:pt x="1083259" y="4523"/>
                  </a:lnTo>
                  <a:lnTo>
                    <a:pt x="1129906" y="10099"/>
                  </a:lnTo>
                  <a:lnTo>
                    <a:pt x="1175862" y="17817"/>
                  </a:lnTo>
                  <a:lnTo>
                    <a:pt x="1221074" y="27623"/>
                  </a:lnTo>
                  <a:lnTo>
                    <a:pt x="1265491" y="39467"/>
                  </a:lnTo>
                  <a:lnTo>
                    <a:pt x="1309061" y="53296"/>
                  </a:lnTo>
                  <a:lnTo>
                    <a:pt x="1351733" y="69059"/>
                  </a:lnTo>
                  <a:lnTo>
                    <a:pt x="1393454" y="86705"/>
                  </a:lnTo>
                  <a:lnTo>
                    <a:pt x="1434173" y="106180"/>
                  </a:lnTo>
                  <a:lnTo>
                    <a:pt x="1473838" y="127434"/>
                  </a:lnTo>
                  <a:lnTo>
                    <a:pt x="1512397" y="150415"/>
                  </a:lnTo>
                  <a:lnTo>
                    <a:pt x="1549799" y="175071"/>
                  </a:lnTo>
                  <a:lnTo>
                    <a:pt x="1585992" y="201351"/>
                  </a:lnTo>
                  <a:lnTo>
                    <a:pt x="1620924" y="229201"/>
                  </a:lnTo>
                  <a:lnTo>
                    <a:pt x="1654543" y="258572"/>
                  </a:lnTo>
                  <a:lnTo>
                    <a:pt x="1686798" y="289410"/>
                  </a:lnTo>
                  <a:lnTo>
                    <a:pt x="1717636" y="321665"/>
                  </a:lnTo>
                  <a:lnTo>
                    <a:pt x="1747007" y="355284"/>
                  </a:lnTo>
                  <a:lnTo>
                    <a:pt x="1774857" y="390216"/>
                  </a:lnTo>
                  <a:lnTo>
                    <a:pt x="1801137" y="426409"/>
                  </a:lnTo>
                  <a:lnTo>
                    <a:pt x="1825792" y="463811"/>
                  </a:lnTo>
                  <a:lnTo>
                    <a:pt x="1848773" y="502370"/>
                  </a:lnTo>
                  <a:lnTo>
                    <a:pt x="1870028" y="542035"/>
                  </a:lnTo>
                  <a:lnTo>
                    <a:pt x="1889503" y="582754"/>
                  </a:lnTo>
                  <a:lnTo>
                    <a:pt x="1907148" y="624475"/>
                  </a:lnTo>
                  <a:lnTo>
                    <a:pt x="1922912" y="667147"/>
                  </a:lnTo>
                  <a:lnTo>
                    <a:pt x="1936741" y="710717"/>
                  </a:lnTo>
                  <a:lnTo>
                    <a:pt x="1948585" y="755134"/>
                  </a:lnTo>
                  <a:lnTo>
                    <a:pt x="1958391" y="800346"/>
                  </a:lnTo>
                  <a:lnTo>
                    <a:pt x="1966109" y="846302"/>
                  </a:lnTo>
                  <a:lnTo>
                    <a:pt x="1971685" y="892949"/>
                  </a:lnTo>
                  <a:lnTo>
                    <a:pt x="1975069" y="940235"/>
                  </a:lnTo>
                  <a:lnTo>
                    <a:pt x="1976208" y="988110"/>
                  </a:lnTo>
                  <a:lnTo>
                    <a:pt x="1975069" y="1035984"/>
                  </a:lnTo>
                  <a:lnTo>
                    <a:pt x="1971685" y="1083270"/>
                  </a:lnTo>
                  <a:lnTo>
                    <a:pt x="1966109" y="1129916"/>
                  </a:lnTo>
                  <a:lnTo>
                    <a:pt x="1958391" y="1175871"/>
                  </a:lnTo>
                  <a:lnTo>
                    <a:pt x="1948585" y="1221082"/>
                  </a:lnTo>
                  <a:lnTo>
                    <a:pt x="1936741" y="1265498"/>
                  </a:lnTo>
                  <a:lnTo>
                    <a:pt x="1922912" y="1309067"/>
                  </a:lnTo>
                  <a:lnTo>
                    <a:pt x="1907148" y="1351738"/>
                  </a:lnTo>
                  <a:lnTo>
                    <a:pt x="1889503" y="1393459"/>
                  </a:lnTo>
                  <a:lnTo>
                    <a:pt x="1870028" y="1434177"/>
                  </a:lnTo>
                  <a:lnTo>
                    <a:pt x="1848773" y="1473842"/>
                  </a:lnTo>
                  <a:lnTo>
                    <a:pt x="1825792" y="1512401"/>
                  </a:lnTo>
                  <a:lnTo>
                    <a:pt x="1801137" y="1549802"/>
                  </a:lnTo>
                  <a:lnTo>
                    <a:pt x="1774857" y="1585995"/>
                  </a:lnTo>
                  <a:lnTo>
                    <a:pt x="1747007" y="1620926"/>
                  </a:lnTo>
                  <a:lnTo>
                    <a:pt x="1717636" y="1654545"/>
                  </a:lnTo>
                  <a:lnTo>
                    <a:pt x="1686798" y="1686799"/>
                  </a:lnTo>
                  <a:lnTo>
                    <a:pt x="1654543" y="1717637"/>
                  </a:lnTo>
                  <a:lnTo>
                    <a:pt x="1620924" y="1747008"/>
                  </a:lnTo>
                  <a:lnTo>
                    <a:pt x="1585992" y="1774858"/>
                  </a:lnTo>
                  <a:lnTo>
                    <a:pt x="1549799" y="1801137"/>
                  </a:lnTo>
                  <a:lnTo>
                    <a:pt x="1512397" y="1825793"/>
                  </a:lnTo>
                  <a:lnTo>
                    <a:pt x="1473838" y="1848774"/>
                  </a:lnTo>
                  <a:lnTo>
                    <a:pt x="1434173" y="1870028"/>
                  </a:lnTo>
                  <a:lnTo>
                    <a:pt x="1393454" y="1889503"/>
                  </a:lnTo>
                  <a:lnTo>
                    <a:pt x="1351733" y="1907149"/>
                  </a:lnTo>
                  <a:lnTo>
                    <a:pt x="1309061" y="1922912"/>
                  </a:lnTo>
                  <a:lnTo>
                    <a:pt x="1265491" y="1936741"/>
                  </a:lnTo>
                  <a:lnTo>
                    <a:pt x="1221074" y="1948585"/>
                  </a:lnTo>
                  <a:lnTo>
                    <a:pt x="1175862" y="1958391"/>
                  </a:lnTo>
                  <a:lnTo>
                    <a:pt x="1129906" y="1966109"/>
                  </a:lnTo>
                  <a:lnTo>
                    <a:pt x="1083259" y="1971685"/>
                  </a:lnTo>
                  <a:lnTo>
                    <a:pt x="1035972" y="1975069"/>
                  </a:lnTo>
                  <a:lnTo>
                    <a:pt x="988098" y="1976208"/>
                  </a:lnTo>
                  <a:lnTo>
                    <a:pt x="940224" y="1975069"/>
                  </a:lnTo>
                  <a:lnTo>
                    <a:pt x="892938" y="1971685"/>
                  </a:lnTo>
                  <a:lnTo>
                    <a:pt x="846292" y="1966109"/>
                  </a:lnTo>
                  <a:lnTo>
                    <a:pt x="800337" y="1958391"/>
                  </a:lnTo>
                  <a:lnTo>
                    <a:pt x="755126" y="1948585"/>
                  </a:lnTo>
                  <a:lnTo>
                    <a:pt x="710710" y="1936741"/>
                  </a:lnTo>
                  <a:lnTo>
                    <a:pt x="667141" y="1922912"/>
                  </a:lnTo>
                  <a:lnTo>
                    <a:pt x="624470" y="1907149"/>
                  </a:lnTo>
                  <a:lnTo>
                    <a:pt x="582749" y="1889503"/>
                  </a:lnTo>
                  <a:lnTo>
                    <a:pt x="542031" y="1870028"/>
                  </a:lnTo>
                  <a:lnTo>
                    <a:pt x="502366" y="1848774"/>
                  </a:lnTo>
                  <a:lnTo>
                    <a:pt x="463807" y="1825793"/>
                  </a:lnTo>
                  <a:lnTo>
                    <a:pt x="426406" y="1801137"/>
                  </a:lnTo>
                  <a:lnTo>
                    <a:pt x="390213" y="1774858"/>
                  </a:lnTo>
                  <a:lnTo>
                    <a:pt x="355282" y="1747008"/>
                  </a:lnTo>
                  <a:lnTo>
                    <a:pt x="321663" y="1717637"/>
                  </a:lnTo>
                  <a:lnTo>
                    <a:pt x="289409" y="1686799"/>
                  </a:lnTo>
                  <a:lnTo>
                    <a:pt x="258570" y="1654545"/>
                  </a:lnTo>
                  <a:lnTo>
                    <a:pt x="229200" y="1620926"/>
                  </a:lnTo>
                  <a:lnTo>
                    <a:pt x="201350" y="1585995"/>
                  </a:lnTo>
                  <a:lnTo>
                    <a:pt x="175071" y="1549802"/>
                  </a:lnTo>
                  <a:lnTo>
                    <a:pt x="150415" y="1512401"/>
                  </a:lnTo>
                  <a:lnTo>
                    <a:pt x="127434" y="1473842"/>
                  </a:lnTo>
                  <a:lnTo>
                    <a:pt x="106180" y="1434177"/>
                  </a:lnTo>
                  <a:lnTo>
                    <a:pt x="86705" y="1393459"/>
                  </a:lnTo>
                  <a:lnTo>
                    <a:pt x="69059" y="1351738"/>
                  </a:lnTo>
                  <a:lnTo>
                    <a:pt x="53296" y="1309067"/>
                  </a:lnTo>
                  <a:lnTo>
                    <a:pt x="39467" y="1265498"/>
                  </a:lnTo>
                  <a:lnTo>
                    <a:pt x="27623" y="1221082"/>
                  </a:lnTo>
                  <a:lnTo>
                    <a:pt x="17817" y="1175871"/>
                  </a:lnTo>
                  <a:lnTo>
                    <a:pt x="10099" y="1129916"/>
                  </a:lnTo>
                  <a:lnTo>
                    <a:pt x="4523" y="1083270"/>
                  </a:lnTo>
                  <a:lnTo>
                    <a:pt x="1139" y="1035984"/>
                  </a:lnTo>
                  <a:lnTo>
                    <a:pt x="0" y="988110"/>
                  </a:lnTo>
                  <a:lnTo>
                    <a:pt x="1139" y="940235"/>
                  </a:lnTo>
                  <a:lnTo>
                    <a:pt x="4523" y="892949"/>
                  </a:lnTo>
                  <a:lnTo>
                    <a:pt x="10099" y="846302"/>
                  </a:lnTo>
                  <a:lnTo>
                    <a:pt x="17817" y="800346"/>
                  </a:lnTo>
                  <a:lnTo>
                    <a:pt x="27623" y="755134"/>
                  </a:lnTo>
                  <a:lnTo>
                    <a:pt x="39467" y="710717"/>
                  </a:lnTo>
                  <a:lnTo>
                    <a:pt x="53296" y="667147"/>
                  </a:lnTo>
                  <a:lnTo>
                    <a:pt x="69059" y="624475"/>
                  </a:lnTo>
                  <a:lnTo>
                    <a:pt x="86705" y="582754"/>
                  </a:lnTo>
                  <a:lnTo>
                    <a:pt x="106180" y="542035"/>
                  </a:lnTo>
                  <a:lnTo>
                    <a:pt x="127434" y="502370"/>
                  </a:lnTo>
                  <a:lnTo>
                    <a:pt x="150415" y="463811"/>
                  </a:lnTo>
                  <a:lnTo>
                    <a:pt x="175071" y="426409"/>
                  </a:lnTo>
                  <a:lnTo>
                    <a:pt x="201350" y="390216"/>
                  </a:lnTo>
                  <a:lnTo>
                    <a:pt x="229200" y="355284"/>
                  </a:lnTo>
                  <a:lnTo>
                    <a:pt x="258570" y="321665"/>
                  </a:lnTo>
                  <a:lnTo>
                    <a:pt x="289409" y="289410"/>
                  </a:lnTo>
                  <a:lnTo>
                    <a:pt x="321663" y="258572"/>
                  </a:lnTo>
                  <a:lnTo>
                    <a:pt x="355282" y="229201"/>
                  </a:lnTo>
                  <a:lnTo>
                    <a:pt x="390213" y="201351"/>
                  </a:lnTo>
                  <a:lnTo>
                    <a:pt x="426406" y="175071"/>
                  </a:lnTo>
                  <a:lnTo>
                    <a:pt x="463807" y="150415"/>
                  </a:lnTo>
                  <a:lnTo>
                    <a:pt x="502366" y="127434"/>
                  </a:lnTo>
                  <a:lnTo>
                    <a:pt x="542031" y="106180"/>
                  </a:lnTo>
                  <a:lnTo>
                    <a:pt x="582749" y="86705"/>
                  </a:lnTo>
                  <a:lnTo>
                    <a:pt x="624470" y="69059"/>
                  </a:lnTo>
                  <a:lnTo>
                    <a:pt x="667141" y="53296"/>
                  </a:lnTo>
                  <a:lnTo>
                    <a:pt x="710710" y="39467"/>
                  </a:lnTo>
                  <a:lnTo>
                    <a:pt x="755126" y="27623"/>
                  </a:lnTo>
                  <a:lnTo>
                    <a:pt x="800337" y="17817"/>
                  </a:lnTo>
                  <a:lnTo>
                    <a:pt x="846292" y="10099"/>
                  </a:lnTo>
                  <a:lnTo>
                    <a:pt x="892938" y="4523"/>
                  </a:lnTo>
                  <a:lnTo>
                    <a:pt x="940224" y="1139"/>
                  </a:lnTo>
                  <a:lnTo>
                    <a:pt x="988098" y="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258">
            <a:extLst>
              <a:ext uri="{FF2B5EF4-FFF2-40B4-BE49-F238E27FC236}">
                <a16:creationId xmlns:a16="http://schemas.microsoft.com/office/drawing/2014/main" id="{4563A48A-AE11-4E01-A1E8-AEB9A3B0147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32877" y="3699230"/>
            <a:ext cx="3834384" cy="2633472"/>
          </a:xfrm>
          <a:prstGeom prst="rect">
            <a:avLst/>
          </a:prstGeom>
        </p:spPr>
      </p:pic>
      <p:grpSp>
        <p:nvGrpSpPr>
          <p:cNvPr id="89" name="object 185">
            <a:extLst>
              <a:ext uri="{FF2B5EF4-FFF2-40B4-BE49-F238E27FC236}">
                <a16:creationId xmlns:a16="http://schemas.microsoft.com/office/drawing/2014/main" id="{121EFAAE-ADA5-4019-829D-ED57D5544365}"/>
              </a:ext>
            </a:extLst>
          </p:cNvPr>
          <p:cNvGrpSpPr/>
          <p:nvPr/>
        </p:nvGrpSpPr>
        <p:grpSpPr>
          <a:xfrm>
            <a:off x="425660" y="1138655"/>
            <a:ext cx="371475" cy="146685"/>
            <a:chOff x="448181" y="1304836"/>
            <a:chExt cx="371475" cy="146685"/>
          </a:xfrm>
        </p:grpSpPr>
        <p:sp>
          <p:nvSpPr>
            <p:cNvPr id="90" name="object 186">
              <a:extLst>
                <a:ext uri="{FF2B5EF4-FFF2-40B4-BE49-F238E27FC236}">
                  <a16:creationId xmlns:a16="http://schemas.microsoft.com/office/drawing/2014/main" id="{2DAA0412-AB38-4860-BE10-6E3B0E5D875C}"/>
                </a:ext>
              </a:extLst>
            </p:cNvPr>
            <p:cNvSpPr/>
            <p:nvPr/>
          </p:nvSpPr>
          <p:spPr>
            <a:xfrm>
              <a:off x="448170" y="1305254"/>
              <a:ext cx="81280" cy="146050"/>
            </a:xfrm>
            <a:custGeom>
              <a:avLst/>
              <a:gdLst/>
              <a:ahLst/>
              <a:cxnLst/>
              <a:rect l="l" t="t" r="r" b="b"/>
              <a:pathLst>
                <a:path w="81279" h="146050">
                  <a:moveTo>
                    <a:pt x="80683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25819" y="26670"/>
                  </a:lnTo>
                  <a:lnTo>
                    <a:pt x="25819" y="146050"/>
                  </a:lnTo>
                  <a:lnTo>
                    <a:pt x="54051" y="146050"/>
                  </a:lnTo>
                  <a:lnTo>
                    <a:pt x="54051" y="26670"/>
                  </a:lnTo>
                  <a:lnTo>
                    <a:pt x="80683" y="26670"/>
                  </a:lnTo>
                  <a:lnTo>
                    <a:pt x="80683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187">
              <a:extLst>
                <a:ext uri="{FF2B5EF4-FFF2-40B4-BE49-F238E27FC236}">
                  <a16:creationId xmlns:a16="http://schemas.microsoft.com/office/drawing/2014/main" id="{5D684D97-5A72-4B7E-AEAD-43925385E66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7952" y="1304836"/>
              <a:ext cx="222807" cy="145897"/>
            </a:xfrm>
            <a:prstGeom prst="rect">
              <a:avLst/>
            </a:prstGeom>
          </p:spPr>
        </p:pic>
        <p:sp>
          <p:nvSpPr>
            <p:cNvPr id="92" name="object 188">
              <a:extLst>
                <a:ext uri="{FF2B5EF4-FFF2-40B4-BE49-F238E27FC236}">
                  <a16:creationId xmlns:a16="http://schemas.microsoft.com/office/drawing/2014/main" id="{0C4217D8-2A6A-4AB5-A357-28830316F3CA}"/>
                </a:ext>
              </a:extLst>
            </p:cNvPr>
            <p:cNvSpPr/>
            <p:nvPr/>
          </p:nvSpPr>
          <p:spPr>
            <a:xfrm>
              <a:off x="791417" y="1386535"/>
              <a:ext cx="28575" cy="64769"/>
            </a:xfrm>
            <a:custGeom>
              <a:avLst/>
              <a:gdLst/>
              <a:ahLst/>
              <a:cxnLst/>
              <a:rect l="l" t="t" r="r" b="b"/>
              <a:pathLst>
                <a:path w="28575" h="64769">
                  <a:moveTo>
                    <a:pt x="0" y="64770"/>
                  </a:moveTo>
                  <a:lnTo>
                    <a:pt x="28244" y="64770"/>
                  </a:lnTo>
                  <a:lnTo>
                    <a:pt x="28244" y="0"/>
                  </a:lnTo>
                  <a:lnTo>
                    <a:pt x="0" y="0"/>
                  </a:lnTo>
                  <a:lnTo>
                    <a:pt x="0" y="6477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189">
            <a:extLst>
              <a:ext uri="{FF2B5EF4-FFF2-40B4-BE49-F238E27FC236}">
                <a16:creationId xmlns:a16="http://schemas.microsoft.com/office/drawing/2014/main" id="{4152BD0B-1527-4664-953D-0E1FBD30DC30}"/>
              </a:ext>
            </a:extLst>
          </p:cNvPr>
          <p:cNvGrpSpPr/>
          <p:nvPr/>
        </p:nvGrpSpPr>
        <p:grpSpPr>
          <a:xfrm>
            <a:off x="768896" y="1099450"/>
            <a:ext cx="1039494" cy="189230"/>
            <a:chOff x="791417" y="1265631"/>
            <a:chExt cx="1039494" cy="189230"/>
          </a:xfrm>
        </p:grpSpPr>
        <p:sp>
          <p:nvSpPr>
            <p:cNvPr id="94" name="object 190">
              <a:extLst>
                <a:ext uri="{FF2B5EF4-FFF2-40B4-BE49-F238E27FC236}">
                  <a16:creationId xmlns:a16="http://schemas.microsoft.com/office/drawing/2014/main" id="{98AF33FC-59F0-4013-9999-14203A2DE0C4}"/>
                </a:ext>
              </a:extLst>
            </p:cNvPr>
            <p:cNvSpPr/>
            <p:nvPr/>
          </p:nvSpPr>
          <p:spPr>
            <a:xfrm>
              <a:off x="791413" y="1305254"/>
              <a:ext cx="105410" cy="146050"/>
            </a:xfrm>
            <a:custGeom>
              <a:avLst/>
              <a:gdLst/>
              <a:ahLst/>
              <a:cxnLst/>
              <a:rect l="l" t="t" r="r" b="b"/>
              <a:pathLst>
                <a:path w="105409" h="146050">
                  <a:moveTo>
                    <a:pt x="105054" y="0"/>
                  </a:moveTo>
                  <a:lnTo>
                    <a:pt x="77012" y="0"/>
                  </a:lnTo>
                  <a:lnTo>
                    <a:pt x="77012" y="54610"/>
                  </a:lnTo>
                  <a:lnTo>
                    <a:pt x="28244" y="54610"/>
                  </a:lnTo>
                  <a:lnTo>
                    <a:pt x="2824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81280"/>
                  </a:lnTo>
                  <a:lnTo>
                    <a:pt x="77012" y="81280"/>
                  </a:lnTo>
                  <a:lnTo>
                    <a:pt x="77012" y="146050"/>
                  </a:lnTo>
                  <a:lnTo>
                    <a:pt x="105054" y="146050"/>
                  </a:lnTo>
                  <a:lnTo>
                    <a:pt x="105054" y="81280"/>
                  </a:lnTo>
                  <a:lnTo>
                    <a:pt x="105054" y="54610"/>
                  </a:lnTo>
                  <a:lnTo>
                    <a:pt x="105054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191">
              <a:extLst>
                <a:ext uri="{FF2B5EF4-FFF2-40B4-BE49-F238E27FC236}">
                  <a16:creationId xmlns:a16="http://schemas.microsoft.com/office/drawing/2014/main" id="{8FD2CCE9-C731-4B77-B931-28454EBD0DD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9624" y="1304836"/>
              <a:ext cx="106476" cy="145897"/>
            </a:xfrm>
            <a:prstGeom prst="rect">
              <a:avLst/>
            </a:prstGeom>
          </p:spPr>
        </p:pic>
        <p:pic>
          <p:nvPicPr>
            <p:cNvPr id="96" name="object 192">
              <a:extLst>
                <a:ext uri="{FF2B5EF4-FFF2-40B4-BE49-F238E27FC236}">
                  <a16:creationId xmlns:a16="http://schemas.microsoft.com/office/drawing/2014/main" id="{62A21B2D-6CF1-467A-A3A1-CB072A1065F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0077" y="1304836"/>
              <a:ext cx="100990" cy="145897"/>
            </a:xfrm>
            <a:prstGeom prst="rect">
              <a:avLst/>
            </a:prstGeom>
          </p:spPr>
        </p:pic>
        <p:pic>
          <p:nvPicPr>
            <p:cNvPr id="97" name="object 193">
              <a:extLst>
                <a:ext uri="{FF2B5EF4-FFF2-40B4-BE49-F238E27FC236}">
                  <a16:creationId xmlns:a16="http://schemas.microsoft.com/office/drawing/2014/main" id="{40E07345-F468-4822-ACFE-20492C260F67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4832" y="1301178"/>
              <a:ext cx="239568" cy="153212"/>
            </a:xfrm>
            <a:prstGeom prst="rect">
              <a:avLst/>
            </a:prstGeom>
          </p:spPr>
        </p:pic>
        <p:pic>
          <p:nvPicPr>
            <p:cNvPr id="98" name="object 194">
              <a:extLst>
                <a:ext uri="{FF2B5EF4-FFF2-40B4-BE49-F238E27FC236}">
                  <a16:creationId xmlns:a16="http://schemas.microsoft.com/office/drawing/2014/main" id="{E2A8FB26-FCB8-4F78-A9B1-D2D204EEE97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8963" y="1304836"/>
              <a:ext cx="105956" cy="145897"/>
            </a:xfrm>
            <a:prstGeom prst="rect">
              <a:avLst/>
            </a:prstGeom>
          </p:spPr>
        </p:pic>
        <p:pic>
          <p:nvPicPr>
            <p:cNvPr id="99" name="object 195">
              <a:extLst>
                <a:ext uri="{FF2B5EF4-FFF2-40B4-BE49-F238E27FC236}">
                  <a16:creationId xmlns:a16="http://schemas.microsoft.com/office/drawing/2014/main" id="{56740BE2-418E-437B-85F3-CFEBC815F85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84566" y="1304836"/>
              <a:ext cx="106476" cy="145897"/>
            </a:xfrm>
            <a:prstGeom prst="rect">
              <a:avLst/>
            </a:prstGeom>
          </p:spPr>
        </p:pic>
        <p:pic>
          <p:nvPicPr>
            <p:cNvPr id="100" name="object 196">
              <a:extLst>
                <a:ext uri="{FF2B5EF4-FFF2-40B4-BE49-F238E27FC236}">
                  <a16:creationId xmlns:a16="http://schemas.microsoft.com/office/drawing/2014/main" id="{B500A949-C730-4992-A97B-45B37ABE47A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24164" y="1265631"/>
              <a:ext cx="106476" cy="185102"/>
            </a:xfrm>
            <a:prstGeom prst="rect">
              <a:avLst/>
            </a:prstGeom>
          </p:spPr>
        </p:pic>
      </p:grpSp>
      <p:sp>
        <p:nvSpPr>
          <p:cNvPr id="101" name="object 197">
            <a:extLst>
              <a:ext uri="{FF2B5EF4-FFF2-40B4-BE49-F238E27FC236}">
                <a16:creationId xmlns:a16="http://schemas.microsoft.com/office/drawing/2014/main" id="{FDCF0BA5-64AD-4C52-8D7F-6A67F8B11FF8}"/>
              </a:ext>
            </a:extLst>
          </p:cNvPr>
          <p:cNvSpPr/>
          <p:nvPr/>
        </p:nvSpPr>
        <p:spPr>
          <a:xfrm>
            <a:off x="440089" y="1418283"/>
            <a:ext cx="1011555" cy="171450"/>
          </a:xfrm>
          <a:custGeom>
            <a:avLst/>
            <a:gdLst/>
            <a:ahLst/>
            <a:cxnLst/>
            <a:rect l="l" t="t" r="r" b="b"/>
            <a:pathLst>
              <a:path w="1011555" h="171450">
                <a:moveTo>
                  <a:pt x="105956" y="149555"/>
                </a:moveTo>
                <a:lnTo>
                  <a:pt x="50050" y="68783"/>
                </a:lnTo>
                <a:lnTo>
                  <a:pt x="101015" y="3657"/>
                </a:lnTo>
                <a:lnTo>
                  <a:pt x="67525" y="3657"/>
                </a:lnTo>
                <a:lnTo>
                  <a:pt x="28041" y="54114"/>
                </a:lnTo>
                <a:lnTo>
                  <a:pt x="28041" y="3657"/>
                </a:lnTo>
                <a:lnTo>
                  <a:pt x="0" y="3657"/>
                </a:lnTo>
                <a:lnTo>
                  <a:pt x="0" y="149555"/>
                </a:lnTo>
                <a:lnTo>
                  <a:pt x="28041" y="149555"/>
                </a:lnTo>
                <a:lnTo>
                  <a:pt x="28041" y="84556"/>
                </a:lnTo>
                <a:lnTo>
                  <a:pt x="73012" y="149555"/>
                </a:lnTo>
                <a:lnTo>
                  <a:pt x="105956" y="149555"/>
                </a:lnTo>
                <a:close/>
              </a:path>
              <a:path w="1011555" h="171450">
                <a:moveTo>
                  <a:pt x="270078" y="77114"/>
                </a:moveTo>
                <a:lnTo>
                  <a:pt x="257543" y="34239"/>
                </a:lnTo>
                <a:lnTo>
                  <a:pt x="251764" y="27228"/>
                </a:lnTo>
                <a:lnTo>
                  <a:pt x="247802" y="22415"/>
                </a:lnTo>
                <a:lnTo>
                  <a:pt x="242023" y="17576"/>
                </a:lnTo>
                <a:lnTo>
                  <a:pt x="242023" y="77114"/>
                </a:lnTo>
                <a:lnTo>
                  <a:pt x="241173" y="86956"/>
                </a:lnTo>
                <a:lnTo>
                  <a:pt x="212902" y="122809"/>
                </a:lnTo>
                <a:lnTo>
                  <a:pt x="194691" y="126377"/>
                </a:lnTo>
                <a:lnTo>
                  <a:pt x="186232" y="125691"/>
                </a:lnTo>
                <a:lnTo>
                  <a:pt x="150863" y="98780"/>
                </a:lnTo>
                <a:lnTo>
                  <a:pt x="146532" y="77114"/>
                </a:lnTo>
                <a:lnTo>
                  <a:pt x="147396" y="66725"/>
                </a:lnTo>
                <a:lnTo>
                  <a:pt x="175615" y="30759"/>
                </a:lnTo>
                <a:lnTo>
                  <a:pt x="194183" y="27228"/>
                </a:lnTo>
                <a:lnTo>
                  <a:pt x="203796" y="28130"/>
                </a:lnTo>
                <a:lnTo>
                  <a:pt x="238556" y="57683"/>
                </a:lnTo>
                <a:lnTo>
                  <a:pt x="242023" y="77114"/>
                </a:lnTo>
                <a:lnTo>
                  <a:pt x="242023" y="17576"/>
                </a:lnTo>
                <a:lnTo>
                  <a:pt x="236131" y="12623"/>
                </a:lnTo>
                <a:lnTo>
                  <a:pt x="223367" y="5613"/>
                </a:lnTo>
                <a:lnTo>
                  <a:pt x="209524" y="1409"/>
                </a:lnTo>
                <a:lnTo>
                  <a:pt x="194589" y="0"/>
                </a:lnTo>
                <a:lnTo>
                  <a:pt x="184543" y="647"/>
                </a:lnTo>
                <a:lnTo>
                  <a:pt x="148056" y="15849"/>
                </a:lnTo>
                <a:lnTo>
                  <a:pt x="124193" y="47066"/>
                </a:lnTo>
                <a:lnTo>
                  <a:pt x="118491" y="76530"/>
                </a:lnTo>
                <a:lnTo>
                  <a:pt x="119849" y="91630"/>
                </a:lnTo>
                <a:lnTo>
                  <a:pt x="140233" y="130479"/>
                </a:lnTo>
                <a:lnTo>
                  <a:pt x="179057" y="151790"/>
                </a:lnTo>
                <a:lnTo>
                  <a:pt x="194792" y="153212"/>
                </a:lnTo>
                <a:lnTo>
                  <a:pt x="209880" y="151828"/>
                </a:lnTo>
                <a:lnTo>
                  <a:pt x="223799" y="147675"/>
                </a:lnTo>
                <a:lnTo>
                  <a:pt x="236537" y="140766"/>
                </a:lnTo>
                <a:lnTo>
                  <a:pt x="248094" y="131089"/>
                </a:lnTo>
                <a:lnTo>
                  <a:pt x="251980" y="126377"/>
                </a:lnTo>
                <a:lnTo>
                  <a:pt x="257721" y="119430"/>
                </a:lnTo>
                <a:lnTo>
                  <a:pt x="264591" y="106540"/>
                </a:lnTo>
                <a:lnTo>
                  <a:pt x="268706" y="92405"/>
                </a:lnTo>
                <a:lnTo>
                  <a:pt x="270078" y="77114"/>
                </a:lnTo>
                <a:close/>
              </a:path>
              <a:path w="1011555" h="171450">
                <a:moveTo>
                  <a:pt x="420687" y="149555"/>
                </a:moveTo>
                <a:lnTo>
                  <a:pt x="364502" y="3657"/>
                </a:lnTo>
                <a:lnTo>
                  <a:pt x="336321" y="3657"/>
                </a:lnTo>
                <a:lnTo>
                  <a:pt x="279971" y="149555"/>
                </a:lnTo>
                <a:lnTo>
                  <a:pt x="309435" y="149555"/>
                </a:lnTo>
                <a:lnTo>
                  <a:pt x="350520" y="42595"/>
                </a:lnTo>
                <a:lnTo>
                  <a:pt x="390982" y="149555"/>
                </a:lnTo>
                <a:lnTo>
                  <a:pt x="420687" y="149555"/>
                </a:lnTo>
                <a:close/>
              </a:path>
              <a:path w="1011555" h="171450">
                <a:moveTo>
                  <a:pt x="561670" y="149555"/>
                </a:moveTo>
                <a:lnTo>
                  <a:pt x="505485" y="3657"/>
                </a:lnTo>
                <a:lnTo>
                  <a:pt x="477316" y="3657"/>
                </a:lnTo>
                <a:lnTo>
                  <a:pt x="420954" y="149555"/>
                </a:lnTo>
                <a:lnTo>
                  <a:pt x="450418" y="149555"/>
                </a:lnTo>
                <a:lnTo>
                  <a:pt x="491502" y="42595"/>
                </a:lnTo>
                <a:lnTo>
                  <a:pt x="531964" y="149555"/>
                </a:lnTo>
                <a:lnTo>
                  <a:pt x="561670" y="149555"/>
                </a:lnTo>
                <a:close/>
              </a:path>
              <a:path w="1011555" h="171450">
                <a:moveTo>
                  <a:pt x="658291" y="3657"/>
                </a:moveTo>
                <a:lnTo>
                  <a:pt x="578637" y="3657"/>
                </a:lnTo>
                <a:lnTo>
                  <a:pt x="578637" y="149555"/>
                </a:lnTo>
                <a:lnTo>
                  <a:pt x="658291" y="149555"/>
                </a:lnTo>
                <a:lnTo>
                  <a:pt x="658291" y="122326"/>
                </a:lnTo>
                <a:lnTo>
                  <a:pt x="606272" y="122326"/>
                </a:lnTo>
                <a:lnTo>
                  <a:pt x="606272" y="83921"/>
                </a:lnTo>
                <a:lnTo>
                  <a:pt x="658291" y="83921"/>
                </a:lnTo>
                <a:lnTo>
                  <a:pt x="658291" y="57099"/>
                </a:lnTo>
                <a:lnTo>
                  <a:pt x="606272" y="57099"/>
                </a:lnTo>
                <a:lnTo>
                  <a:pt x="606272" y="30886"/>
                </a:lnTo>
                <a:lnTo>
                  <a:pt x="658291" y="30886"/>
                </a:lnTo>
                <a:lnTo>
                  <a:pt x="658291" y="3657"/>
                </a:lnTo>
                <a:close/>
              </a:path>
              <a:path w="1011555" h="171450">
                <a:moveTo>
                  <a:pt x="822896" y="123545"/>
                </a:moveTo>
                <a:lnTo>
                  <a:pt x="806691" y="123545"/>
                </a:lnTo>
                <a:lnTo>
                  <a:pt x="777811" y="50101"/>
                </a:lnTo>
                <a:lnTo>
                  <a:pt x="777811" y="123545"/>
                </a:lnTo>
                <a:lnTo>
                  <a:pt x="713740" y="123545"/>
                </a:lnTo>
                <a:lnTo>
                  <a:pt x="745769" y="42024"/>
                </a:lnTo>
                <a:lnTo>
                  <a:pt x="777811" y="123545"/>
                </a:lnTo>
                <a:lnTo>
                  <a:pt x="777811" y="50101"/>
                </a:lnTo>
                <a:lnTo>
                  <a:pt x="774636" y="42024"/>
                </a:lnTo>
                <a:lnTo>
                  <a:pt x="759561" y="3657"/>
                </a:lnTo>
                <a:lnTo>
                  <a:pt x="731481" y="3657"/>
                </a:lnTo>
                <a:lnTo>
                  <a:pt x="684669" y="123545"/>
                </a:lnTo>
                <a:lnTo>
                  <a:pt x="668451" y="123545"/>
                </a:lnTo>
                <a:lnTo>
                  <a:pt x="668451" y="171297"/>
                </a:lnTo>
                <a:lnTo>
                  <a:pt x="695274" y="171297"/>
                </a:lnTo>
                <a:lnTo>
                  <a:pt x="695274" y="149555"/>
                </a:lnTo>
                <a:lnTo>
                  <a:pt x="796061" y="149555"/>
                </a:lnTo>
                <a:lnTo>
                  <a:pt x="796061" y="171297"/>
                </a:lnTo>
                <a:lnTo>
                  <a:pt x="822896" y="171297"/>
                </a:lnTo>
                <a:lnTo>
                  <a:pt x="822896" y="149555"/>
                </a:lnTo>
                <a:lnTo>
                  <a:pt x="822896" y="123545"/>
                </a:lnTo>
                <a:close/>
              </a:path>
              <a:path w="1011555" h="171450">
                <a:moveTo>
                  <a:pt x="1011123" y="149555"/>
                </a:moveTo>
                <a:lnTo>
                  <a:pt x="957402" y="65049"/>
                </a:lnTo>
                <a:lnTo>
                  <a:pt x="1006246" y="3657"/>
                </a:lnTo>
                <a:lnTo>
                  <a:pt x="972718" y="3657"/>
                </a:lnTo>
                <a:lnTo>
                  <a:pt x="933424" y="55702"/>
                </a:lnTo>
                <a:lnTo>
                  <a:pt x="933424" y="3657"/>
                </a:lnTo>
                <a:lnTo>
                  <a:pt x="905179" y="3657"/>
                </a:lnTo>
                <a:lnTo>
                  <a:pt x="905179" y="55905"/>
                </a:lnTo>
                <a:lnTo>
                  <a:pt x="865492" y="3657"/>
                </a:lnTo>
                <a:lnTo>
                  <a:pt x="832002" y="3657"/>
                </a:lnTo>
                <a:lnTo>
                  <a:pt x="881278" y="64947"/>
                </a:lnTo>
                <a:lnTo>
                  <a:pt x="827125" y="149555"/>
                </a:lnTo>
                <a:lnTo>
                  <a:pt x="860082" y="149555"/>
                </a:lnTo>
                <a:lnTo>
                  <a:pt x="901357" y="80530"/>
                </a:lnTo>
                <a:lnTo>
                  <a:pt x="905179" y="84797"/>
                </a:lnTo>
                <a:lnTo>
                  <a:pt x="905179" y="149555"/>
                </a:lnTo>
                <a:lnTo>
                  <a:pt x="933424" y="149555"/>
                </a:lnTo>
                <a:lnTo>
                  <a:pt x="933424" y="84797"/>
                </a:lnTo>
                <a:lnTo>
                  <a:pt x="937260" y="80530"/>
                </a:lnTo>
                <a:lnTo>
                  <a:pt x="978204" y="149555"/>
                </a:lnTo>
                <a:lnTo>
                  <a:pt x="1011123" y="149555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2" name="object 198">
            <a:extLst>
              <a:ext uri="{FF2B5EF4-FFF2-40B4-BE49-F238E27FC236}">
                <a16:creationId xmlns:a16="http://schemas.microsoft.com/office/drawing/2014/main" id="{124F3985-8A2C-4E68-936B-14EAFE765265}"/>
              </a:ext>
            </a:extLst>
          </p:cNvPr>
          <p:cNvGrpSpPr/>
          <p:nvPr/>
        </p:nvGrpSpPr>
        <p:grpSpPr>
          <a:xfrm>
            <a:off x="1520401" y="1418283"/>
            <a:ext cx="721360" cy="171450"/>
            <a:chOff x="1542922" y="1584464"/>
            <a:chExt cx="721360" cy="171450"/>
          </a:xfrm>
        </p:grpSpPr>
        <p:pic>
          <p:nvPicPr>
            <p:cNvPr id="103" name="object 199">
              <a:extLst>
                <a:ext uri="{FF2B5EF4-FFF2-40B4-BE49-F238E27FC236}">
                  <a16:creationId xmlns:a16="http://schemas.microsoft.com/office/drawing/2014/main" id="{9A09AD27-E102-463A-9D98-ECFD41862655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42922" y="1584464"/>
              <a:ext cx="141414" cy="153212"/>
            </a:xfrm>
            <a:prstGeom prst="rect">
              <a:avLst/>
            </a:prstGeom>
          </p:spPr>
        </p:pic>
        <p:pic>
          <p:nvPicPr>
            <p:cNvPr id="104" name="object 200">
              <a:extLst>
                <a:ext uri="{FF2B5EF4-FFF2-40B4-BE49-F238E27FC236}">
                  <a16:creationId xmlns:a16="http://schemas.microsoft.com/office/drawing/2014/main" id="{97D38F41-192F-4F32-A8C1-30BAF11EE393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08899" y="1588122"/>
              <a:ext cx="79654" cy="145897"/>
            </a:xfrm>
            <a:prstGeom prst="rect">
              <a:avLst/>
            </a:prstGeom>
          </p:spPr>
        </p:pic>
        <p:sp>
          <p:nvSpPr>
            <p:cNvPr id="105" name="object 201">
              <a:extLst>
                <a:ext uri="{FF2B5EF4-FFF2-40B4-BE49-F238E27FC236}">
                  <a16:creationId xmlns:a16="http://schemas.microsoft.com/office/drawing/2014/main" id="{CAEB497B-1DA2-4332-92C6-363D81A2B83A}"/>
                </a:ext>
              </a:extLst>
            </p:cNvPr>
            <p:cNvSpPr/>
            <p:nvPr/>
          </p:nvSpPr>
          <p:spPr>
            <a:xfrm>
              <a:off x="1814156" y="1584464"/>
              <a:ext cx="450215" cy="171450"/>
            </a:xfrm>
            <a:custGeom>
              <a:avLst/>
              <a:gdLst/>
              <a:ahLst/>
              <a:cxnLst/>
              <a:rect l="l" t="t" r="r" b="b"/>
              <a:pathLst>
                <a:path w="450214" h="171450">
                  <a:moveTo>
                    <a:pt x="72542" y="4000"/>
                  </a:moveTo>
                  <a:lnTo>
                    <a:pt x="0" y="4000"/>
                  </a:lnTo>
                  <a:lnTo>
                    <a:pt x="0" y="30670"/>
                  </a:lnTo>
                  <a:lnTo>
                    <a:pt x="0" y="150050"/>
                  </a:lnTo>
                  <a:lnTo>
                    <a:pt x="27635" y="150050"/>
                  </a:lnTo>
                  <a:lnTo>
                    <a:pt x="27635" y="30670"/>
                  </a:lnTo>
                  <a:lnTo>
                    <a:pt x="72542" y="30670"/>
                  </a:lnTo>
                  <a:lnTo>
                    <a:pt x="72542" y="4000"/>
                  </a:lnTo>
                  <a:close/>
                </a:path>
                <a:path w="450214" h="171450">
                  <a:moveTo>
                    <a:pt x="238506" y="77114"/>
                  </a:moveTo>
                  <a:lnTo>
                    <a:pt x="225983" y="34239"/>
                  </a:lnTo>
                  <a:lnTo>
                    <a:pt x="220192" y="27228"/>
                  </a:lnTo>
                  <a:lnTo>
                    <a:pt x="216230" y="22415"/>
                  </a:lnTo>
                  <a:lnTo>
                    <a:pt x="210451" y="17576"/>
                  </a:lnTo>
                  <a:lnTo>
                    <a:pt x="210451" y="77114"/>
                  </a:lnTo>
                  <a:lnTo>
                    <a:pt x="209600" y="86956"/>
                  </a:lnTo>
                  <a:lnTo>
                    <a:pt x="181330" y="122809"/>
                  </a:lnTo>
                  <a:lnTo>
                    <a:pt x="163131" y="126377"/>
                  </a:lnTo>
                  <a:lnTo>
                    <a:pt x="154660" y="125691"/>
                  </a:lnTo>
                  <a:lnTo>
                    <a:pt x="119291" y="98780"/>
                  </a:lnTo>
                  <a:lnTo>
                    <a:pt x="114973" y="77114"/>
                  </a:lnTo>
                  <a:lnTo>
                    <a:pt x="115824" y="66725"/>
                  </a:lnTo>
                  <a:lnTo>
                    <a:pt x="144056" y="30759"/>
                  </a:lnTo>
                  <a:lnTo>
                    <a:pt x="162623" y="27228"/>
                  </a:lnTo>
                  <a:lnTo>
                    <a:pt x="172224" y="28130"/>
                  </a:lnTo>
                  <a:lnTo>
                    <a:pt x="206984" y="57683"/>
                  </a:lnTo>
                  <a:lnTo>
                    <a:pt x="210451" y="77114"/>
                  </a:lnTo>
                  <a:lnTo>
                    <a:pt x="210451" y="17576"/>
                  </a:lnTo>
                  <a:lnTo>
                    <a:pt x="204558" y="12623"/>
                  </a:lnTo>
                  <a:lnTo>
                    <a:pt x="191795" y="5613"/>
                  </a:lnTo>
                  <a:lnTo>
                    <a:pt x="177952" y="1409"/>
                  </a:lnTo>
                  <a:lnTo>
                    <a:pt x="163029" y="0"/>
                  </a:lnTo>
                  <a:lnTo>
                    <a:pt x="152984" y="647"/>
                  </a:lnTo>
                  <a:lnTo>
                    <a:pt x="116484" y="15849"/>
                  </a:lnTo>
                  <a:lnTo>
                    <a:pt x="92621" y="47066"/>
                  </a:lnTo>
                  <a:lnTo>
                    <a:pt x="86931" y="76530"/>
                  </a:lnTo>
                  <a:lnTo>
                    <a:pt x="88290" y="91630"/>
                  </a:lnTo>
                  <a:lnTo>
                    <a:pt x="108673" y="130479"/>
                  </a:lnTo>
                  <a:lnTo>
                    <a:pt x="147497" y="151790"/>
                  </a:lnTo>
                  <a:lnTo>
                    <a:pt x="163233" y="153212"/>
                  </a:lnTo>
                  <a:lnTo>
                    <a:pt x="178308" y="151828"/>
                  </a:lnTo>
                  <a:lnTo>
                    <a:pt x="216535" y="131089"/>
                  </a:lnTo>
                  <a:lnTo>
                    <a:pt x="237134" y="92405"/>
                  </a:lnTo>
                  <a:lnTo>
                    <a:pt x="238506" y="77114"/>
                  </a:lnTo>
                  <a:close/>
                </a:path>
                <a:path w="450214" h="171450">
                  <a:moveTo>
                    <a:pt x="403682" y="123545"/>
                  </a:moveTo>
                  <a:lnTo>
                    <a:pt x="387502" y="123545"/>
                  </a:lnTo>
                  <a:lnTo>
                    <a:pt x="358609" y="50101"/>
                  </a:lnTo>
                  <a:lnTo>
                    <a:pt x="358609" y="123545"/>
                  </a:lnTo>
                  <a:lnTo>
                    <a:pt x="294538" y="123545"/>
                  </a:lnTo>
                  <a:lnTo>
                    <a:pt x="326567" y="42024"/>
                  </a:lnTo>
                  <a:lnTo>
                    <a:pt x="358609" y="123545"/>
                  </a:lnTo>
                  <a:lnTo>
                    <a:pt x="358609" y="50101"/>
                  </a:lnTo>
                  <a:lnTo>
                    <a:pt x="355434" y="42024"/>
                  </a:lnTo>
                  <a:lnTo>
                    <a:pt x="340360" y="3657"/>
                  </a:lnTo>
                  <a:lnTo>
                    <a:pt x="312280" y="3657"/>
                  </a:lnTo>
                  <a:lnTo>
                    <a:pt x="265480" y="123545"/>
                  </a:lnTo>
                  <a:lnTo>
                    <a:pt x="249250" y="123545"/>
                  </a:lnTo>
                  <a:lnTo>
                    <a:pt x="249250" y="171297"/>
                  </a:lnTo>
                  <a:lnTo>
                    <a:pt x="276085" y="171297"/>
                  </a:lnTo>
                  <a:lnTo>
                    <a:pt x="276085" y="149555"/>
                  </a:lnTo>
                  <a:lnTo>
                    <a:pt x="376859" y="149555"/>
                  </a:lnTo>
                  <a:lnTo>
                    <a:pt x="376859" y="171297"/>
                  </a:lnTo>
                  <a:lnTo>
                    <a:pt x="403682" y="171297"/>
                  </a:lnTo>
                  <a:lnTo>
                    <a:pt x="403682" y="149555"/>
                  </a:lnTo>
                  <a:lnTo>
                    <a:pt x="403682" y="123545"/>
                  </a:lnTo>
                  <a:close/>
                </a:path>
                <a:path w="450214" h="171450">
                  <a:moveTo>
                    <a:pt x="449605" y="85280"/>
                  </a:moveTo>
                  <a:lnTo>
                    <a:pt x="421360" y="85280"/>
                  </a:lnTo>
                  <a:lnTo>
                    <a:pt x="421360" y="150050"/>
                  </a:lnTo>
                  <a:lnTo>
                    <a:pt x="449605" y="150050"/>
                  </a:lnTo>
                  <a:lnTo>
                    <a:pt x="449605" y="8528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6" name="object 202">
            <a:extLst>
              <a:ext uri="{FF2B5EF4-FFF2-40B4-BE49-F238E27FC236}">
                <a16:creationId xmlns:a16="http://schemas.microsoft.com/office/drawing/2014/main" id="{A4E25F81-3547-44FF-A5F1-764A5B4B137F}"/>
              </a:ext>
            </a:extLst>
          </p:cNvPr>
          <p:cNvGrpSpPr/>
          <p:nvPr/>
        </p:nvGrpSpPr>
        <p:grpSpPr>
          <a:xfrm>
            <a:off x="2212996" y="1421941"/>
            <a:ext cx="224790" cy="146685"/>
            <a:chOff x="2235517" y="1588122"/>
            <a:chExt cx="224790" cy="146685"/>
          </a:xfrm>
        </p:grpSpPr>
        <p:sp>
          <p:nvSpPr>
            <p:cNvPr id="107" name="object 203">
              <a:extLst>
                <a:ext uri="{FF2B5EF4-FFF2-40B4-BE49-F238E27FC236}">
                  <a16:creationId xmlns:a16="http://schemas.microsoft.com/office/drawing/2014/main" id="{9FFB3355-44B3-4C35-BDA7-09B4D502870A}"/>
                </a:ext>
              </a:extLst>
            </p:cNvPr>
            <p:cNvSpPr/>
            <p:nvPr/>
          </p:nvSpPr>
          <p:spPr>
            <a:xfrm>
              <a:off x="2235517" y="1588464"/>
              <a:ext cx="105410" cy="146050"/>
            </a:xfrm>
            <a:custGeom>
              <a:avLst/>
              <a:gdLst/>
              <a:ahLst/>
              <a:cxnLst/>
              <a:rect l="l" t="t" r="r" b="b"/>
              <a:pathLst>
                <a:path w="105410" h="146050">
                  <a:moveTo>
                    <a:pt x="105054" y="0"/>
                  </a:moveTo>
                  <a:lnTo>
                    <a:pt x="77012" y="0"/>
                  </a:lnTo>
                  <a:lnTo>
                    <a:pt x="77012" y="54610"/>
                  </a:lnTo>
                  <a:lnTo>
                    <a:pt x="28244" y="54610"/>
                  </a:lnTo>
                  <a:lnTo>
                    <a:pt x="2824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81280"/>
                  </a:lnTo>
                  <a:lnTo>
                    <a:pt x="77012" y="81280"/>
                  </a:lnTo>
                  <a:lnTo>
                    <a:pt x="77012" y="146050"/>
                  </a:lnTo>
                  <a:lnTo>
                    <a:pt x="105054" y="146050"/>
                  </a:lnTo>
                  <a:lnTo>
                    <a:pt x="105054" y="81280"/>
                  </a:lnTo>
                  <a:lnTo>
                    <a:pt x="105054" y="54610"/>
                  </a:lnTo>
                  <a:lnTo>
                    <a:pt x="105054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204">
              <a:extLst>
                <a:ext uri="{FF2B5EF4-FFF2-40B4-BE49-F238E27FC236}">
                  <a16:creationId xmlns:a16="http://schemas.microsoft.com/office/drawing/2014/main" id="{BA8539F9-FD19-4D95-880A-D4DB6C596E70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65501" y="1588122"/>
              <a:ext cx="94386" cy="145897"/>
            </a:xfrm>
            <a:prstGeom prst="rect">
              <a:avLst/>
            </a:prstGeom>
          </p:spPr>
        </p:pic>
      </p:grpSp>
      <p:sp>
        <p:nvSpPr>
          <p:cNvPr id="109" name="object 205">
            <a:extLst>
              <a:ext uri="{FF2B5EF4-FFF2-40B4-BE49-F238E27FC236}">
                <a16:creationId xmlns:a16="http://schemas.microsoft.com/office/drawing/2014/main" id="{DA80AA72-39B2-4E63-A79F-538762828BCD}"/>
              </a:ext>
            </a:extLst>
          </p:cNvPr>
          <p:cNvSpPr/>
          <p:nvPr/>
        </p:nvSpPr>
        <p:spPr>
          <a:xfrm>
            <a:off x="2528324" y="1501392"/>
            <a:ext cx="50800" cy="25400"/>
          </a:xfrm>
          <a:custGeom>
            <a:avLst/>
            <a:gdLst/>
            <a:ahLst/>
            <a:cxnLst/>
            <a:rect l="l" t="t" r="r" b="b"/>
            <a:pathLst>
              <a:path w="50800" h="25400">
                <a:moveTo>
                  <a:pt x="50393" y="0"/>
                </a:moveTo>
                <a:lnTo>
                  <a:pt x="0" y="0"/>
                </a:lnTo>
                <a:lnTo>
                  <a:pt x="0" y="25196"/>
                </a:lnTo>
                <a:lnTo>
                  <a:pt x="50393" y="25196"/>
                </a:lnTo>
                <a:lnTo>
                  <a:pt x="50393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0" name="object 206">
            <a:extLst>
              <a:ext uri="{FF2B5EF4-FFF2-40B4-BE49-F238E27FC236}">
                <a16:creationId xmlns:a16="http://schemas.microsoft.com/office/drawing/2014/main" id="{BC490E4F-4951-4193-A331-F4F3A97E8FCD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30707" y="1701557"/>
            <a:ext cx="397247" cy="153212"/>
          </a:xfrm>
          <a:prstGeom prst="rect">
            <a:avLst/>
          </a:prstGeom>
        </p:spPr>
      </p:pic>
      <p:pic>
        <p:nvPicPr>
          <p:cNvPr id="111" name="object 207">
            <a:extLst>
              <a:ext uri="{FF2B5EF4-FFF2-40B4-BE49-F238E27FC236}">
                <a16:creationId xmlns:a16="http://schemas.microsoft.com/office/drawing/2014/main" id="{49A60749-3998-4EAB-933E-E020873FD4D4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03888" y="1701557"/>
            <a:ext cx="310044" cy="153212"/>
          </a:xfrm>
          <a:prstGeom prst="rect">
            <a:avLst/>
          </a:prstGeom>
        </p:spPr>
      </p:pic>
      <p:grpSp>
        <p:nvGrpSpPr>
          <p:cNvPr id="112" name="object 208">
            <a:extLst>
              <a:ext uri="{FF2B5EF4-FFF2-40B4-BE49-F238E27FC236}">
                <a16:creationId xmlns:a16="http://schemas.microsoft.com/office/drawing/2014/main" id="{096BCD83-A726-419D-A12E-74178C8187E1}"/>
              </a:ext>
            </a:extLst>
          </p:cNvPr>
          <p:cNvGrpSpPr/>
          <p:nvPr/>
        </p:nvGrpSpPr>
        <p:grpSpPr>
          <a:xfrm>
            <a:off x="1240118" y="1705214"/>
            <a:ext cx="654685" cy="146685"/>
            <a:chOff x="1262639" y="1871395"/>
            <a:chExt cx="654685" cy="146685"/>
          </a:xfrm>
        </p:grpSpPr>
        <p:pic>
          <p:nvPicPr>
            <p:cNvPr id="113" name="object 209">
              <a:extLst>
                <a:ext uri="{FF2B5EF4-FFF2-40B4-BE49-F238E27FC236}">
                  <a16:creationId xmlns:a16="http://schemas.microsoft.com/office/drawing/2014/main" id="{878E90CD-6C58-4848-8414-8200EB65A7BC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80490" y="1871395"/>
              <a:ext cx="86766" cy="145897"/>
            </a:xfrm>
            <a:prstGeom prst="rect">
              <a:avLst/>
            </a:prstGeom>
          </p:spPr>
        </p:pic>
        <p:pic>
          <p:nvPicPr>
            <p:cNvPr id="114" name="object 210">
              <a:extLst>
                <a:ext uri="{FF2B5EF4-FFF2-40B4-BE49-F238E27FC236}">
                  <a16:creationId xmlns:a16="http://schemas.microsoft.com/office/drawing/2014/main" id="{13313854-80DC-4708-BDA5-76B87267AD4F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62639" y="1871395"/>
              <a:ext cx="91638" cy="145897"/>
            </a:xfrm>
            <a:prstGeom prst="rect">
              <a:avLst/>
            </a:prstGeom>
          </p:spPr>
        </p:pic>
        <p:pic>
          <p:nvPicPr>
            <p:cNvPr id="115" name="object 211">
              <a:extLst>
                <a:ext uri="{FF2B5EF4-FFF2-40B4-BE49-F238E27FC236}">
                  <a16:creationId xmlns:a16="http://schemas.microsoft.com/office/drawing/2014/main" id="{A1D99629-058A-4101-ADCE-3D41F7BDF870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94701" y="1871395"/>
              <a:ext cx="265772" cy="145897"/>
            </a:xfrm>
            <a:prstGeom prst="rect">
              <a:avLst/>
            </a:prstGeom>
          </p:spPr>
        </p:pic>
        <p:pic>
          <p:nvPicPr>
            <p:cNvPr id="116" name="object 212">
              <a:extLst>
                <a:ext uri="{FF2B5EF4-FFF2-40B4-BE49-F238E27FC236}">
                  <a16:creationId xmlns:a16="http://schemas.microsoft.com/office/drawing/2014/main" id="{308328BF-C3DE-4266-92AB-7CCB361B5FE9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83207" y="1871395"/>
              <a:ext cx="79654" cy="145897"/>
            </a:xfrm>
            <a:prstGeom prst="rect">
              <a:avLst/>
            </a:prstGeom>
          </p:spPr>
        </p:pic>
        <p:sp>
          <p:nvSpPr>
            <p:cNvPr id="117" name="object 213">
              <a:extLst>
                <a:ext uri="{FF2B5EF4-FFF2-40B4-BE49-F238E27FC236}">
                  <a16:creationId xmlns:a16="http://schemas.microsoft.com/office/drawing/2014/main" id="{CE36C7C4-A7A7-47A7-A5E4-DAEB42901C75}"/>
                </a:ext>
              </a:extLst>
            </p:cNvPr>
            <p:cNvSpPr/>
            <p:nvPr/>
          </p:nvSpPr>
          <p:spPr>
            <a:xfrm>
              <a:off x="1888464" y="1952955"/>
              <a:ext cx="28575" cy="64769"/>
            </a:xfrm>
            <a:custGeom>
              <a:avLst/>
              <a:gdLst/>
              <a:ahLst/>
              <a:cxnLst/>
              <a:rect l="l" t="t" r="r" b="b"/>
              <a:pathLst>
                <a:path w="28575" h="64769">
                  <a:moveTo>
                    <a:pt x="0" y="64769"/>
                  </a:moveTo>
                  <a:lnTo>
                    <a:pt x="28244" y="64769"/>
                  </a:lnTo>
                  <a:lnTo>
                    <a:pt x="28244" y="0"/>
                  </a:lnTo>
                  <a:lnTo>
                    <a:pt x="0" y="0"/>
                  </a:lnTo>
                  <a:lnTo>
                    <a:pt x="0" y="64769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214">
            <a:extLst>
              <a:ext uri="{FF2B5EF4-FFF2-40B4-BE49-F238E27FC236}">
                <a16:creationId xmlns:a16="http://schemas.microsoft.com/office/drawing/2014/main" id="{29B86704-1F9E-4B4C-91ED-CCD26E2D1819}"/>
              </a:ext>
            </a:extLst>
          </p:cNvPr>
          <p:cNvSpPr/>
          <p:nvPr/>
        </p:nvSpPr>
        <p:spPr>
          <a:xfrm>
            <a:off x="1865943" y="1705493"/>
            <a:ext cx="167005" cy="146050"/>
          </a:xfrm>
          <a:custGeom>
            <a:avLst/>
            <a:gdLst/>
            <a:ahLst/>
            <a:cxnLst/>
            <a:rect l="l" t="t" r="r" b="b"/>
            <a:pathLst>
              <a:path w="167005" h="146050">
                <a:moveTo>
                  <a:pt x="105054" y="0"/>
                </a:moveTo>
                <a:lnTo>
                  <a:pt x="77000" y="0"/>
                </a:lnTo>
                <a:lnTo>
                  <a:pt x="77000" y="54610"/>
                </a:lnTo>
                <a:lnTo>
                  <a:pt x="28244" y="54610"/>
                </a:lnTo>
                <a:lnTo>
                  <a:pt x="28244" y="0"/>
                </a:lnTo>
                <a:lnTo>
                  <a:pt x="0" y="0"/>
                </a:lnTo>
                <a:lnTo>
                  <a:pt x="0" y="54610"/>
                </a:lnTo>
                <a:lnTo>
                  <a:pt x="0" y="81280"/>
                </a:lnTo>
                <a:lnTo>
                  <a:pt x="77000" y="81280"/>
                </a:lnTo>
                <a:lnTo>
                  <a:pt x="77000" y="146050"/>
                </a:lnTo>
                <a:lnTo>
                  <a:pt x="105054" y="146050"/>
                </a:lnTo>
                <a:lnTo>
                  <a:pt x="105054" y="81280"/>
                </a:lnTo>
                <a:lnTo>
                  <a:pt x="105054" y="54610"/>
                </a:lnTo>
                <a:lnTo>
                  <a:pt x="105054" y="0"/>
                </a:lnTo>
                <a:close/>
              </a:path>
              <a:path w="167005" h="146050">
                <a:moveTo>
                  <a:pt x="166446" y="81280"/>
                </a:moveTo>
                <a:lnTo>
                  <a:pt x="138201" y="81280"/>
                </a:lnTo>
                <a:lnTo>
                  <a:pt x="138201" y="146050"/>
                </a:lnTo>
                <a:lnTo>
                  <a:pt x="166446" y="146050"/>
                </a:lnTo>
                <a:lnTo>
                  <a:pt x="166446" y="8128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9" name="object 215">
            <a:extLst>
              <a:ext uri="{FF2B5EF4-FFF2-40B4-BE49-F238E27FC236}">
                <a16:creationId xmlns:a16="http://schemas.microsoft.com/office/drawing/2014/main" id="{16B6BAF3-CC61-4E98-A10C-D8A33B79D950}"/>
              </a:ext>
            </a:extLst>
          </p:cNvPr>
          <p:cNvGrpSpPr/>
          <p:nvPr/>
        </p:nvGrpSpPr>
        <p:grpSpPr>
          <a:xfrm>
            <a:off x="2004145" y="1705214"/>
            <a:ext cx="375285" cy="146685"/>
            <a:chOff x="2026666" y="1871395"/>
            <a:chExt cx="375285" cy="146685"/>
          </a:xfrm>
        </p:grpSpPr>
        <p:sp>
          <p:nvSpPr>
            <p:cNvPr id="120" name="object 216">
              <a:extLst>
                <a:ext uri="{FF2B5EF4-FFF2-40B4-BE49-F238E27FC236}">
                  <a16:creationId xmlns:a16="http://schemas.microsoft.com/office/drawing/2014/main" id="{553B3CC5-AD0C-4ED3-9D4F-79E442A394E8}"/>
                </a:ext>
              </a:extLst>
            </p:cNvPr>
            <p:cNvSpPr/>
            <p:nvPr/>
          </p:nvSpPr>
          <p:spPr>
            <a:xfrm>
              <a:off x="2026666" y="1871674"/>
              <a:ext cx="105410" cy="146050"/>
            </a:xfrm>
            <a:custGeom>
              <a:avLst/>
              <a:gdLst/>
              <a:ahLst/>
              <a:cxnLst/>
              <a:rect l="l" t="t" r="r" b="b"/>
              <a:pathLst>
                <a:path w="105410" h="146050">
                  <a:moveTo>
                    <a:pt x="105054" y="0"/>
                  </a:moveTo>
                  <a:lnTo>
                    <a:pt x="77012" y="0"/>
                  </a:lnTo>
                  <a:lnTo>
                    <a:pt x="77012" y="54610"/>
                  </a:lnTo>
                  <a:lnTo>
                    <a:pt x="28244" y="54610"/>
                  </a:lnTo>
                  <a:lnTo>
                    <a:pt x="2824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81280"/>
                  </a:lnTo>
                  <a:lnTo>
                    <a:pt x="77012" y="81280"/>
                  </a:lnTo>
                  <a:lnTo>
                    <a:pt x="77012" y="146050"/>
                  </a:lnTo>
                  <a:lnTo>
                    <a:pt x="105054" y="146050"/>
                  </a:lnTo>
                  <a:lnTo>
                    <a:pt x="105054" y="81280"/>
                  </a:lnTo>
                  <a:lnTo>
                    <a:pt x="105054" y="54610"/>
                  </a:lnTo>
                  <a:lnTo>
                    <a:pt x="105054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217">
              <a:extLst>
                <a:ext uri="{FF2B5EF4-FFF2-40B4-BE49-F238E27FC236}">
                  <a16:creationId xmlns:a16="http://schemas.microsoft.com/office/drawing/2014/main" id="{EE477E05-111E-4FE5-A046-6C8F948C6770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53183" y="1871395"/>
              <a:ext cx="248145" cy="145897"/>
            </a:xfrm>
            <a:prstGeom prst="rect">
              <a:avLst/>
            </a:prstGeom>
          </p:spPr>
        </p:pic>
      </p:grpSp>
      <p:grpSp>
        <p:nvGrpSpPr>
          <p:cNvPr id="122" name="object 218">
            <a:extLst>
              <a:ext uri="{FF2B5EF4-FFF2-40B4-BE49-F238E27FC236}">
                <a16:creationId xmlns:a16="http://schemas.microsoft.com/office/drawing/2014/main" id="{3CD3E41E-DFF7-493D-B8FB-BF7D9582FECF}"/>
              </a:ext>
            </a:extLst>
          </p:cNvPr>
          <p:cNvGrpSpPr/>
          <p:nvPr/>
        </p:nvGrpSpPr>
        <p:grpSpPr>
          <a:xfrm>
            <a:off x="428709" y="1988488"/>
            <a:ext cx="1223645" cy="146685"/>
            <a:chOff x="451230" y="2154669"/>
            <a:chExt cx="1223645" cy="146685"/>
          </a:xfrm>
        </p:grpSpPr>
        <p:pic>
          <p:nvPicPr>
            <p:cNvPr id="123" name="object 219">
              <a:extLst>
                <a:ext uri="{FF2B5EF4-FFF2-40B4-BE49-F238E27FC236}">
                  <a16:creationId xmlns:a16="http://schemas.microsoft.com/office/drawing/2014/main" id="{9EAB0C0E-5F8E-45B3-A7F7-85E887444F1A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51230" y="2154669"/>
              <a:ext cx="410767" cy="146265"/>
            </a:xfrm>
            <a:prstGeom prst="rect">
              <a:avLst/>
            </a:prstGeom>
          </p:spPr>
        </p:pic>
        <p:pic>
          <p:nvPicPr>
            <p:cNvPr id="124" name="object 220">
              <a:extLst>
                <a:ext uri="{FF2B5EF4-FFF2-40B4-BE49-F238E27FC236}">
                  <a16:creationId xmlns:a16="http://schemas.microsoft.com/office/drawing/2014/main" id="{1BFE13B8-45CE-47BE-BA00-B8FBD9D5F04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1096" y="2154669"/>
              <a:ext cx="79653" cy="145897"/>
            </a:xfrm>
            <a:prstGeom prst="rect">
              <a:avLst/>
            </a:prstGeom>
          </p:spPr>
        </p:pic>
        <p:pic>
          <p:nvPicPr>
            <p:cNvPr id="125" name="object 221">
              <a:extLst>
                <a:ext uri="{FF2B5EF4-FFF2-40B4-BE49-F238E27FC236}">
                  <a16:creationId xmlns:a16="http://schemas.microsoft.com/office/drawing/2014/main" id="{16F4F628-58BE-4172-A8BD-EB4E5F545678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86353" y="2154669"/>
              <a:ext cx="86767" cy="145897"/>
            </a:xfrm>
            <a:prstGeom prst="rect">
              <a:avLst/>
            </a:prstGeom>
          </p:spPr>
        </p:pic>
        <p:pic>
          <p:nvPicPr>
            <p:cNvPr id="126" name="object 222">
              <a:extLst>
                <a:ext uri="{FF2B5EF4-FFF2-40B4-BE49-F238E27FC236}">
                  <a16:creationId xmlns:a16="http://schemas.microsoft.com/office/drawing/2014/main" id="{15AD82DF-3601-43EB-B3A8-123EA4E24DD8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00145" y="2154669"/>
              <a:ext cx="106478" cy="145897"/>
            </a:xfrm>
            <a:prstGeom prst="rect">
              <a:avLst/>
            </a:prstGeom>
          </p:spPr>
        </p:pic>
        <p:pic>
          <p:nvPicPr>
            <p:cNvPr id="127" name="object 223">
              <a:extLst>
                <a:ext uri="{FF2B5EF4-FFF2-40B4-BE49-F238E27FC236}">
                  <a16:creationId xmlns:a16="http://schemas.microsoft.com/office/drawing/2014/main" id="{F709AE73-A726-4969-A6ED-37DDB42220CE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28056" y="2154669"/>
              <a:ext cx="394202" cy="145897"/>
            </a:xfrm>
            <a:prstGeom prst="rect">
              <a:avLst/>
            </a:prstGeom>
          </p:spPr>
        </p:pic>
        <p:sp>
          <p:nvSpPr>
            <p:cNvPr id="128" name="object 224">
              <a:extLst>
                <a:ext uri="{FF2B5EF4-FFF2-40B4-BE49-F238E27FC236}">
                  <a16:creationId xmlns:a16="http://schemas.microsoft.com/office/drawing/2014/main" id="{4F885D32-C8AF-4D05-B30F-1464DE7F695C}"/>
                </a:ext>
              </a:extLst>
            </p:cNvPr>
            <p:cNvSpPr/>
            <p:nvPr/>
          </p:nvSpPr>
          <p:spPr>
            <a:xfrm>
              <a:off x="1646415" y="2236165"/>
              <a:ext cx="28575" cy="64769"/>
            </a:xfrm>
            <a:custGeom>
              <a:avLst/>
              <a:gdLst/>
              <a:ahLst/>
              <a:cxnLst/>
              <a:rect l="l" t="t" r="r" b="b"/>
              <a:pathLst>
                <a:path w="28575" h="64769">
                  <a:moveTo>
                    <a:pt x="0" y="64770"/>
                  </a:moveTo>
                  <a:lnTo>
                    <a:pt x="28244" y="64770"/>
                  </a:lnTo>
                  <a:lnTo>
                    <a:pt x="28244" y="0"/>
                  </a:lnTo>
                  <a:lnTo>
                    <a:pt x="0" y="0"/>
                  </a:lnTo>
                  <a:lnTo>
                    <a:pt x="0" y="6477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9" name="object 225">
            <a:extLst>
              <a:ext uri="{FF2B5EF4-FFF2-40B4-BE49-F238E27FC236}">
                <a16:creationId xmlns:a16="http://schemas.microsoft.com/office/drawing/2014/main" id="{1D809DC2-5BFC-4C0C-99E1-23DA6894103F}"/>
              </a:ext>
            </a:extLst>
          </p:cNvPr>
          <p:cNvGrpSpPr/>
          <p:nvPr/>
        </p:nvGrpSpPr>
        <p:grpSpPr>
          <a:xfrm>
            <a:off x="1623894" y="1984830"/>
            <a:ext cx="360680" cy="153670"/>
            <a:chOff x="1646415" y="2151011"/>
            <a:chExt cx="360680" cy="153670"/>
          </a:xfrm>
        </p:grpSpPr>
        <p:sp>
          <p:nvSpPr>
            <p:cNvPr id="130" name="object 226">
              <a:extLst>
                <a:ext uri="{FF2B5EF4-FFF2-40B4-BE49-F238E27FC236}">
                  <a16:creationId xmlns:a16="http://schemas.microsoft.com/office/drawing/2014/main" id="{41B9460E-3B31-4177-87BD-FFD61ED67754}"/>
                </a:ext>
              </a:extLst>
            </p:cNvPr>
            <p:cNvSpPr/>
            <p:nvPr/>
          </p:nvSpPr>
          <p:spPr>
            <a:xfrm>
              <a:off x="1646415" y="2154884"/>
              <a:ext cx="105410" cy="146050"/>
            </a:xfrm>
            <a:custGeom>
              <a:avLst/>
              <a:gdLst/>
              <a:ahLst/>
              <a:cxnLst/>
              <a:rect l="l" t="t" r="r" b="b"/>
              <a:pathLst>
                <a:path w="105410" h="146050">
                  <a:moveTo>
                    <a:pt x="105054" y="0"/>
                  </a:moveTo>
                  <a:lnTo>
                    <a:pt x="77012" y="0"/>
                  </a:lnTo>
                  <a:lnTo>
                    <a:pt x="77012" y="54610"/>
                  </a:lnTo>
                  <a:lnTo>
                    <a:pt x="28244" y="54610"/>
                  </a:lnTo>
                  <a:lnTo>
                    <a:pt x="2824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81280"/>
                  </a:lnTo>
                  <a:lnTo>
                    <a:pt x="77012" y="81280"/>
                  </a:lnTo>
                  <a:lnTo>
                    <a:pt x="77012" y="146050"/>
                  </a:lnTo>
                  <a:lnTo>
                    <a:pt x="105054" y="146050"/>
                  </a:lnTo>
                  <a:lnTo>
                    <a:pt x="105054" y="81280"/>
                  </a:lnTo>
                  <a:lnTo>
                    <a:pt x="105054" y="54610"/>
                  </a:lnTo>
                  <a:lnTo>
                    <a:pt x="105054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227">
              <a:extLst>
                <a:ext uri="{FF2B5EF4-FFF2-40B4-BE49-F238E27FC236}">
                  <a16:creationId xmlns:a16="http://schemas.microsoft.com/office/drawing/2014/main" id="{25354731-1F16-422C-91C9-927517E58BDD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77504" y="2151011"/>
              <a:ext cx="151581" cy="153212"/>
            </a:xfrm>
            <a:prstGeom prst="rect">
              <a:avLst/>
            </a:prstGeom>
          </p:spPr>
        </p:pic>
        <p:sp>
          <p:nvSpPr>
            <p:cNvPr id="132" name="object 228">
              <a:extLst>
                <a:ext uri="{FF2B5EF4-FFF2-40B4-BE49-F238E27FC236}">
                  <a16:creationId xmlns:a16="http://schemas.microsoft.com/office/drawing/2014/main" id="{AB5B61D7-72C6-43F8-B5D6-5C63B539A6FF}"/>
                </a:ext>
              </a:extLst>
            </p:cNvPr>
            <p:cNvSpPr/>
            <p:nvPr/>
          </p:nvSpPr>
          <p:spPr>
            <a:xfrm>
              <a:off x="1956295" y="2234120"/>
              <a:ext cx="50800" cy="25400"/>
            </a:xfrm>
            <a:custGeom>
              <a:avLst/>
              <a:gdLst/>
              <a:ahLst/>
              <a:cxnLst/>
              <a:rect l="l" t="t" r="r" b="b"/>
              <a:pathLst>
                <a:path w="50800" h="25400">
                  <a:moveTo>
                    <a:pt x="50393" y="0"/>
                  </a:moveTo>
                  <a:lnTo>
                    <a:pt x="0" y="0"/>
                  </a:lnTo>
                  <a:lnTo>
                    <a:pt x="0" y="25196"/>
                  </a:lnTo>
                  <a:lnTo>
                    <a:pt x="50393" y="25196"/>
                  </a:lnTo>
                  <a:lnTo>
                    <a:pt x="50393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3" name="object 229">
            <a:extLst>
              <a:ext uri="{FF2B5EF4-FFF2-40B4-BE49-F238E27FC236}">
                <a16:creationId xmlns:a16="http://schemas.microsoft.com/office/drawing/2014/main" id="{1695E4BC-62D3-415A-AB9F-0FAA0598EBD5}"/>
              </a:ext>
            </a:extLst>
          </p:cNvPr>
          <p:cNvGrpSpPr/>
          <p:nvPr/>
        </p:nvGrpSpPr>
        <p:grpSpPr>
          <a:xfrm>
            <a:off x="2004068" y="1988488"/>
            <a:ext cx="372110" cy="146685"/>
            <a:chOff x="2026589" y="2154669"/>
            <a:chExt cx="372110" cy="146685"/>
          </a:xfrm>
        </p:grpSpPr>
        <p:sp>
          <p:nvSpPr>
            <p:cNvPr id="134" name="object 230">
              <a:extLst>
                <a:ext uri="{FF2B5EF4-FFF2-40B4-BE49-F238E27FC236}">
                  <a16:creationId xmlns:a16="http://schemas.microsoft.com/office/drawing/2014/main" id="{525AF19D-AE65-4DF0-82F2-53DFA89D13B8}"/>
                </a:ext>
              </a:extLst>
            </p:cNvPr>
            <p:cNvSpPr/>
            <p:nvPr/>
          </p:nvSpPr>
          <p:spPr>
            <a:xfrm>
              <a:off x="2026589" y="2154884"/>
              <a:ext cx="81280" cy="146050"/>
            </a:xfrm>
            <a:custGeom>
              <a:avLst/>
              <a:gdLst/>
              <a:ahLst/>
              <a:cxnLst/>
              <a:rect l="l" t="t" r="r" b="b"/>
              <a:pathLst>
                <a:path w="81280" h="146050">
                  <a:moveTo>
                    <a:pt x="80683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25819" y="26670"/>
                  </a:lnTo>
                  <a:lnTo>
                    <a:pt x="25819" y="146050"/>
                  </a:lnTo>
                  <a:lnTo>
                    <a:pt x="54051" y="146050"/>
                  </a:lnTo>
                  <a:lnTo>
                    <a:pt x="54051" y="26670"/>
                  </a:lnTo>
                  <a:lnTo>
                    <a:pt x="80683" y="26670"/>
                  </a:lnTo>
                  <a:lnTo>
                    <a:pt x="80683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231">
              <a:extLst>
                <a:ext uri="{FF2B5EF4-FFF2-40B4-BE49-F238E27FC236}">
                  <a16:creationId xmlns:a16="http://schemas.microsoft.com/office/drawing/2014/main" id="{43DF7B2A-AAC6-414F-8875-A6770E4A1CF1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126361" y="2154669"/>
              <a:ext cx="222808" cy="145897"/>
            </a:xfrm>
            <a:prstGeom prst="rect">
              <a:avLst/>
            </a:prstGeom>
          </p:spPr>
        </p:pic>
        <p:sp>
          <p:nvSpPr>
            <p:cNvPr id="136" name="object 232">
              <a:extLst>
                <a:ext uri="{FF2B5EF4-FFF2-40B4-BE49-F238E27FC236}">
                  <a16:creationId xmlns:a16="http://schemas.microsoft.com/office/drawing/2014/main" id="{6B8E55A3-3910-4E40-B133-2C475B6CBFA8}"/>
                </a:ext>
              </a:extLst>
            </p:cNvPr>
            <p:cNvSpPr/>
            <p:nvPr/>
          </p:nvSpPr>
          <p:spPr>
            <a:xfrm>
              <a:off x="2369832" y="2236165"/>
              <a:ext cx="28575" cy="64769"/>
            </a:xfrm>
            <a:custGeom>
              <a:avLst/>
              <a:gdLst/>
              <a:ahLst/>
              <a:cxnLst/>
              <a:rect l="l" t="t" r="r" b="b"/>
              <a:pathLst>
                <a:path w="28575" h="64769">
                  <a:moveTo>
                    <a:pt x="0" y="64770"/>
                  </a:moveTo>
                  <a:lnTo>
                    <a:pt x="28244" y="64770"/>
                  </a:lnTo>
                  <a:lnTo>
                    <a:pt x="28244" y="0"/>
                  </a:lnTo>
                  <a:lnTo>
                    <a:pt x="0" y="0"/>
                  </a:lnTo>
                  <a:lnTo>
                    <a:pt x="0" y="6477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" name="object 233">
            <a:extLst>
              <a:ext uri="{FF2B5EF4-FFF2-40B4-BE49-F238E27FC236}">
                <a16:creationId xmlns:a16="http://schemas.microsoft.com/office/drawing/2014/main" id="{A0E09512-9705-4EE5-9A6E-9952FC47BE9E}"/>
              </a:ext>
            </a:extLst>
          </p:cNvPr>
          <p:cNvSpPr/>
          <p:nvPr/>
        </p:nvSpPr>
        <p:spPr>
          <a:xfrm>
            <a:off x="2347311" y="1988703"/>
            <a:ext cx="105410" cy="146050"/>
          </a:xfrm>
          <a:custGeom>
            <a:avLst/>
            <a:gdLst/>
            <a:ahLst/>
            <a:cxnLst/>
            <a:rect l="l" t="t" r="r" b="b"/>
            <a:pathLst>
              <a:path w="105410" h="146050">
                <a:moveTo>
                  <a:pt x="105054" y="0"/>
                </a:moveTo>
                <a:lnTo>
                  <a:pt x="77012" y="0"/>
                </a:lnTo>
                <a:lnTo>
                  <a:pt x="77012" y="54610"/>
                </a:lnTo>
                <a:lnTo>
                  <a:pt x="28244" y="54610"/>
                </a:lnTo>
                <a:lnTo>
                  <a:pt x="28244" y="0"/>
                </a:lnTo>
                <a:lnTo>
                  <a:pt x="0" y="0"/>
                </a:lnTo>
                <a:lnTo>
                  <a:pt x="0" y="54610"/>
                </a:lnTo>
                <a:lnTo>
                  <a:pt x="0" y="81280"/>
                </a:lnTo>
                <a:lnTo>
                  <a:pt x="77012" y="81280"/>
                </a:lnTo>
                <a:lnTo>
                  <a:pt x="77012" y="146050"/>
                </a:lnTo>
                <a:lnTo>
                  <a:pt x="105054" y="146050"/>
                </a:lnTo>
                <a:lnTo>
                  <a:pt x="105054" y="81280"/>
                </a:lnTo>
                <a:lnTo>
                  <a:pt x="105054" y="54610"/>
                </a:lnTo>
                <a:lnTo>
                  <a:pt x="105054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8" name="object 234">
            <a:extLst>
              <a:ext uri="{FF2B5EF4-FFF2-40B4-BE49-F238E27FC236}">
                <a16:creationId xmlns:a16="http://schemas.microsoft.com/office/drawing/2014/main" id="{C6C74FE5-5B47-40D7-9730-8243AA8509AC}"/>
              </a:ext>
            </a:extLst>
          </p:cNvPr>
          <p:cNvGrpSpPr/>
          <p:nvPr/>
        </p:nvGrpSpPr>
        <p:grpSpPr>
          <a:xfrm>
            <a:off x="2485513" y="1984830"/>
            <a:ext cx="891540" cy="153670"/>
            <a:chOff x="2508034" y="2151011"/>
            <a:chExt cx="891540" cy="153670"/>
          </a:xfrm>
        </p:grpSpPr>
        <p:pic>
          <p:nvPicPr>
            <p:cNvPr id="139" name="object 235">
              <a:extLst>
                <a:ext uri="{FF2B5EF4-FFF2-40B4-BE49-F238E27FC236}">
                  <a16:creationId xmlns:a16="http://schemas.microsoft.com/office/drawing/2014/main" id="{5A8C92A4-95BF-471A-93A7-59AC0B75F995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638488" y="2154669"/>
              <a:ext cx="100990" cy="145897"/>
            </a:xfrm>
            <a:prstGeom prst="rect">
              <a:avLst/>
            </a:prstGeom>
          </p:spPr>
        </p:pic>
        <p:pic>
          <p:nvPicPr>
            <p:cNvPr id="140" name="object 236">
              <a:extLst>
                <a:ext uri="{FF2B5EF4-FFF2-40B4-BE49-F238E27FC236}">
                  <a16:creationId xmlns:a16="http://schemas.microsoft.com/office/drawing/2014/main" id="{B620550C-7C74-4B79-93D0-D0C3567F5672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08034" y="2154669"/>
              <a:ext cx="106476" cy="145897"/>
            </a:xfrm>
            <a:prstGeom prst="rect">
              <a:avLst/>
            </a:prstGeom>
          </p:spPr>
        </p:pic>
        <p:pic>
          <p:nvPicPr>
            <p:cNvPr id="141" name="object 237">
              <a:extLst>
                <a:ext uri="{FF2B5EF4-FFF2-40B4-BE49-F238E27FC236}">
                  <a16:creationId xmlns:a16="http://schemas.microsoft.com/office/drawing/2014/main" id="{13AEE877-054B-410B-84ED-80E61DC33D4B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73248" y="2151011"/>
              <a:ext cx="239560" cy="153212"/>
            </a:xfrm>
            <a:prstGeom prst="rect">
              <a:avLst/>
            </a:prstGeom>
          </p:spPr>
        </p:pic>
        <p:pic>
          <p:nvPicPr>
            <p:cNvPr id="142" name="object 238">
              <a:extLst>
                <a:ext uri="{FF2B5EF4-FFF2-40B4-BE49-F238E27FC236}">
                  <a16:creationId xmlns:a16="http://schemas.microsoft.com/office/drawing/2014/main" id="{964D16D4-AF8A-4631-A759-570636EFCE84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037370" y="2154669"/>
              <a:ext cx="362064" cy="145897"/>
            </a:xfrm>
            <a:prstGeom prst="rect">
              <a:avLst/>
            </a:prstGeom>
          </p:spPr>
        </p:pic>
      </p:grpSp>
      <p:pic>
        <p:nvPicPr>
          <p:cNvPr id="143" name="object 239">
            <a:extLst>
              <a:ext uri="{FF2B5EF4-FFF2-40B4-BE49-F238E27FC236}">
                <a16:creationId xmlns:a16="http://schemas.microsoft.com/office/drawing/2014/main" id="{3C781CB9-06FA-4654-9B65-98B2D6076CD2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39682" y="2271761"/>
            <a:ext cx="106476" cy="145897"/>
          </a:xfrm>
          <a:prstGeom prst="rect">
            <a:avLst/>
          </a:prstGeom>
        </p:spPr>
      </p:pic>
      <p:grpSp>
        <p:nvGrpSpPr>
          <p:cNvPr id="144" name="object 240">
            <a:extLst>
              <a:ext uri="{FF2B5EF4-FFF2-40B4-BE49-F238E27FC236}">
                <a16:creationId xmlns:a16="http://schemas.microsoft.com/office/drawing/2014/main" id="{2C015151-1B24-4FE6-94A2-1825E8825D9E}"/>
              </a:ext>
            </a:extLst>
          </p:cNvPr>
          <p:cNvGrpSpPr/>
          <p:nvPr/>
        </p:nvGrpSpPr>
        <p:grpSpPr>
          <a:xfrm>
            <a:off x="622087" y="2271761"/>
            <a:ext cx="519430" cy="149860"/>
            <a:chOff x="644608" y="2437942"/>
            <a:chExt cx="519430" cy="149860"/>
          </a:xfrm>
        </p:grpSpPr>
        <p:pic>
          <p:nvPicPr>
            <p:cNvPr id="145" name="object 241">
              <a:extLst>
                <a:ext uri="{FF2B5EF4-FFF2-40B4-BE49-F238E27FC236}">
                  <a16:creationId xmlns:a16="http://schemas.microsoft.com/office/drawing/2014/main" id="{ED79BA5E-A6DF-4245-AD25-F452043271E3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44608" y="2437942"/>
              <a:ext cx="236185" cy="149351"/>
            </a:xfrm>
            <a:prstGeom prst="rect">
              <a:avLst/>
            </a:prstGeom>
          </p:spPr>
        </p:pic>
        <p:pic>
          <p:nvPicPr>
            <p:cNvPr id="146" name="object 242">
              <a:extLst>
                <a:ext uri="{FF2B5EF4-FFF2-40B4-BE49-F238E27FC236}">
                  <a16:creationId xmlns:a16="http://schemas.microsoft.com/office/drawing/2014/main" id="{7A981F2F-7DF6-44BC-A711-DC84BD762EDB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14558" y="2437942"/>
              <a:ext cx="79653" cy="145897"/>
            </a:xfrm>
            <a:prstGeom prst="rect">
              <a:avLst/>
            </a:prstGeom>
          </p:spPr>
        </p:pic>
        <p:pic>
          <p:nvPicPr>
            <p:cNvPr id="147" name="object 243">
              <a:extLst>
                <a:ext uri="{FF2B5EF4-FFF2-40B4-BE49-F238E27FC236}">
                  <a16:creationId xmlns:a16="http://schemas.microsoft.com/office/drawing/2014/main" id="{A45DA91E-AB8C-4A00-B2B0-B31C3806A868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19815" y="2437942"/>
              <a:ext cx="91440" cy="145897"/>
            </a:xfrm>
            <a:prstGeom prst="rect">
              <a:avLst/>
            </a:prstGeom>
          </p:spPr>
        </p:pic>
        <p:sp>
          <p:nvSpPr>
            <p:cNvPr id="148" name="object 244">
              <a:extLst>
                <a:ext uri="{FF2B5EF4-FFF2-40B4-BE49-F238E27FC236}">
                  <a16:creationId xmlns:a16="http://schemas.microsoft.com/office/drawing/2014/main" id="{E149E114-EE24-4F16-A936-8EA127B90B4A}"/>
                </a:ext>
              </a:extLst>
            </p:cNvPr>
            <p:cNvSpPr/>
            <p:nvPr/>
          </p:nvSpPr>
          <p:spPr>
            <a:xfrm>
              <a:off x="1135400" y="2519375"/>
              <a:ext cx="28575" cy="64769"/>
            </a:xfrm>
            <a:custGeom>
              <a:avLst/>
              <a:gdLst/>
              <a:ahLst/>
              <a:cxnLst/>
              <a:rect l="l" t="t" r="r" b="b"/>
              <a:pathLst>
                <a:path w="28575" h="64769">
                  <a:moveTo>
                    <a:pt x="0" y="64770"/>
                  </a:moveTo>
                  <a:lnTo>
                    <a:pt x="28246" y="64770"/>
                  </a:lnTo>
                  <a:lnTo>
                    <a:pt x="28246" y="0"/>
                  </a:lnTo>
                  <a:lnTo>
                    <a:pt x="0" y="0"/>
                  </a:lnTo>
                  <a:lnTo>
                    <a:pt x="0" y="6477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9" name="object 245">
            <a:extLst>
              <a:ext uri="{FF2B5EF4-FFF2-40B4-BE49-F238E27FC236}">
                <a16:creationId xmlns:a16="http://schemas.microsoft.com/office/drawing/2014/main" id="{65559ED2-9A7C-4859-84C7-7DD350F83A6E}"/>
              </a:ext>
            </a:extLst>
          </p:cNvPr>
          <p:cNvGrpSpPr/>
          <p:nvPr/>
        </p:nvGrpSpPr>
        <p:grpSpPr>
          <a:xfrm>
            <a:off x="1112879" y="2271761"/>
            <a:ext cx="375285" cy="146685"/>
            <a:chOff x="1135400" y="2437942"/>
            <a:chExt cx="375285" cy="146685"/>
          </a:xfrm>
        </p:grpSpPr>
        <p:sp>
          <p:nvSpPr>
            <p:cNvPr id="150" name="object 246">
              <a:extLst>
                <a:ext uri="{FF2B5EF4-FFF2-40B4-BE49-F238E27FC236}">
                  <a16:creationId xmlns:a16="http://schemas.microsoft.com/office/drawing/2014/main" id="{370B05A5-268D-4472-AC76-0CA52BA4F417}"/>
                </a:ext>
              </a:extLst>
            </p:cNvPr>
            <p:cNvSpPr/>
            <p:nvPr/>
          </p:nvSpPr>
          <p:spPr>
            <a:xfrm>
              <a:off x="1135392" y="2438095"/>
              <a:ext cx="105410" cy="146050"/>
            </a:xfrm>
            <a:custGeom>
              <a:avLst/>
              <a:gdLst/>
              <a:ahLst/>
              <a:cxnLst/>
              <a:rect l="l" t="t" r="r" b="b"/>
              <a:pathLst>
                <a:path w="105409" h="146050">
                  <a:moveTo>
                    <a:pt x="105054" y="0"/>
                  </a:moveTo>
                  <a:lnTo>
                    <a:pt x="77012" y="0"/>
                  </a:lnTo>
                  <a:lnTo>
                    <a:pt x="77012" y="54610"/>
                  </a:lnTo>
                  <a:lnTo>
                    <a:pt x="28244" y="54610"/>
                  </a:lnTo>
                  <a:lnTo>
                    <a:pt x="28244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81280"/>
                  </a:lnTo>
                  <a:lnTo>
                    <a:pt x="77012" y="81280"/>
                  </a:lnTo>
                  <a:lnTo>
                    <a:pt x="77012" y="146050"/>
                  </a:lnTo>
                  <a:lnTo>
                    <a:pt x="105054" y="146050"/>
                  </a:lnTo>
                  <a:lnTo>
                    <a:pt x="105054" y="81280"/>
                  </a:lnTo>
                  <a:lnTo>
                    <a:pt x="105054" y="54610"/>
                  </a:lnTo>
                  <a:lnTo>
                    <a:pt x="105054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247">
              <a:extLst>
                <a:ext uri="{FF2B5EF4-FFF2-40B4-BE49-F238E27FC236}">
                  <a16:creationId xmlns:a16="http://schemas.microsoft.com/office/drawing/2014/main" id="{9D1A3213-B959-4A36-A176-0AE945B60E3C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61922" y="2437942"/>
              <a:ext cx="248145" cy="145897"/>
            </a:xfrm>
            <a:prstGeom prst="rect">
              <a:avLst/>
            </a:prstGeom>
          </p:spPr>
        </p:pic>
      </p:grpSp>
      <p:pic>
        <p:nvPicPr>
          <p:cNvPr id="152" name="object 248">
            <a:extLst>
              <a:ext uri="{FF2B5EF4-FFF2-40B4-BE49-F238E27FC236}">
                <a16:creationId xmlns:a16="http://schemas.microsoft.com/office/drawing/2014/main" id="{41508505-6031-440E-910C-4D54404CF26D}"/>
              </a:ext>
            </a:extLst>
          </p:cNvPr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577488" y="2267697"/>
            <a:ext cx="503364" cy="15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ject 4">
            <a:extLst>
              <a:ext uri="{FF2B5EF4-FFF2-40B4-BE49-F238E27FC236}">
                <a16:creationId xmlns:a16="http://schemas.microsoft.com/office/drawing/2014/main" id="{557517D4-9278-4320-BD98-B0F3DDDCB67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63034" y="0"/>
            <a:ext cx="1022731" cy="6858000"/>
          </a:xfrm>
          <a:prstGeom prst="rect">
            <a:avLst/>
          </a:prstGeom>
        </p:spPr>
      </p:pic>
      <p:grpSp>
        <p:nvGrpSpPr>
          <p:cNvPr id="4" name="object 72">
            <a:extLst>
              <a:ext uri="{FF2B5EF4-FFF2-40B4-BE49-F238E27FC236}">
                <a16:creationId xmlns:a16="http://schemas.microsoft.com/office/drawing/2014/main" id="{14DB3771-5AA5-4389-BD1C-B16DDFE5858E}"/>
              </a:ext>
            </a:extLst>
          </p:cNvPr>
          <p:cNvGrpSpPr/>
          <p:nvPr/>
        </p:nvGrpSpPr>
        <p:grpSpPr>
          <a:xfrm>
            <a:off x="1658423" y="217716"/>
            <a:ext cx="8646959" cy="6416535"/>
            <a:chOff x="6238856" y="477850"/>
            <a:chExt cx="8646959" cy="6416535"/>
          </a:xfrm>
        </p:grpSpPr>
        <p:pic>
          <p:nvPicPr>
            <p:cNvPr id="5" name="object 73">
              <a:extLst>
                <a:ext uri="{FF2B5EF4-FFF2-40B4-BE49-F238E27FC236}">
                  <a16:creationId xmlns:a16="http://schemas.microsoft.com/office/drawing/2014/main" id="{B2555C17-F6E4-4DCB-AED6-09991769F92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1767" y="1041994"/>
              <a:ext cx="5468746" cy="5465787"/>
            </a:xfrm>
            <a:prstGeom prst="rect">
              <a:avLst/>
            </a:prstGeom>
          </p:spPr>
        </p:pic>
        <p:sp>
          <p:nvSpPr>
            <p:cNvPr id="6" name="object 74">
              <a:extLst>
                <a:ext uri="{FF2B5EF4-FFF2-40B4-BE49-F238E27FC236}">
                  <a16:creationId xmlns:a16="http://schemas.microsoft.com/office/drawing/2014/main" id="{E863D4C8-7C2F-490A-A813-47338CB6E2A7}"/>
                </a:ext>
              </a:extLst>
            </p:cNvPr>
            <p:cNvSpPr/>
            <p:nvPr/>
          </p:nvSpPr>
          <p:spPr>
            <a:xfrm>
              <a:off x="9023464" y="2581274"/>
              <a:ext cx="3457575" cy="1073785"/>
            </a:xfrm>
            <a:custGeom>
              <a:avLst/>
              <a:gdLst/>
              <a:ahLst/>
              <a:cxnLst/>
              <a:rect l="l" t="t" r="r" b="b"/>
              <a:pathLst>
                <a:path w="3457575" h="1073785">
                  <a:moveTo>
                    <a:pt x="224929" y="714070"/>
                  </a:moveTo>
                  <a:lnTo>
                    <a:pt x="0" y="714070"/>
                  </a:lnTo>
                  <a:lnTo>
                    <a:pt x="0" y="769950"/>
                  </a:lnTo>
                  <a:lnTo>
                    <a:pt x="0" y="1026490"/>
                  </a:lnTo>
                  <a:lnTo>
                    <a:pt x="60477" y="1026490"/>
                  </a:lnTo>
                  <a:lnTo>
                    <a:pt x="60477" y="769950"/>
                  </a:lnTo>
                  <a:lnTo>
                    <a:pt x="164884" y="769950"/>
                  </a:lnTo>
                  <a:lnTo>
                    <a:pt x="164884" y="1026490"/>
                  </a:lnTo>
                  <a:lnTo>
                    <a:pt x="224929" y="1026490"/>
                  </a:lnTo>
                  <a:lnTo>
                    <a:pt x="224929" y="769950"/>
                  </a:lnTo>
                  <a:lnTo>
                    <a:pt x="224929" y="714070"/>
                  </a:lnTo>
                  <a:close/>
                </a:path>
                <a:path w="3457575" h="1073785">
                  <a:moveTo>
                    <a:pt x="481685" y="805014"/>
                  </a:moveTo>
                  <a:lnTo>
                    <a:pt x="474332" y="765416"/>
                  </a:lnTo>
                  <a:lnTo>
                    <a:pt x="443598" y="729195"/>
                  </a:lnTo>
                  <a:lnTo>
                    <a:pt x="424256" y="721029"/>
                  </a:lnTo>
                  <a:lnTo>
                    <a:pt x="424256" y="804875"/>
                  </a:lnTo>
                  <a:lnTo>
                    <a:pt x="424256" y="811898"/>
                  </a:lnTo>
                  <a:lnTo>
                    <a:pt x="393192" y="835748"/>
                  </a:lnTo>
                  <a:lnTo>
                    <a:pt x="374142" y="836549"/>
                  </a:lnTo>
                  <a:lnTo>
                    <a:pt x="355079" y="836549"/>
                  </a:lnTo>
                  <a:lnTo>
                    <a:pt x="355079" y="772172"/>
                  </a:lnTo>
                  <a:lnTo>
                    <a:pt x="371970" y="772172"/>
                  </a:lnTo>
                  <a:lnTo>
                    <a:pt x="410108" y="778395"/>
                  </a:lnTo>
                  <a:lnTo>
                    <a:pt x="424256" y="804875"/>
                  </a:lnTo>
                  <a:lnTo>
                    <a:pt x="424256" y="721029"/>
                  </a:lnTo>
                  <a:lnTo>
                    <a:pt x="419773" y="719607"/>
                  </a:lnTo>
                  <a:lnTo>
                    <a:pt x="403110" y="716661"/>
                  </a:lnTo>
                  <a:lnTo>
                    <a:pt x="382879" y="714895"/>
                  </a:lnTo>
                  <a:lnTo>
                    <a:pt x="359067" y="714298"/>
                  </a:lnTo>
                  <a:lnTo>
                    <a:pt x="295910" y="714298"/>
                  </a:lnTo>
                  <a:lnTo>
                    <a:pt x="295910" y="1026668"/>
                  </a:lnTo>
                  <a:lnTo>
                    <a:pt x="355079" y="1026668"/>
                  </a:lnTo>
                  <a:lnTo>
                    <a:pt x="355079" y="894410"/>
                  </a:lnTo>
                  <a:lnTo>
                    <a:pt x="376085" y="894118"/>
                  </a:lnTo>
                  <a:lnTo>
                    <a:pt x="417944" y="889558"/>
                  </a:lnTo>
                  <a:lnTo>
                    <a:pt x="455168" y="869403"/>
                  </a:lnTo>
                  <a:lnTo>
                    <a:pt x="476732" y="836549"/>
                  </a:lnTo>
                  <a:lnTo>
                    <a:pt x="480606" y="820699"/>
                  </a:lnTo>
                  <a:lnTo>
                    <a:pt x="481685" y="805014"/>
                  </a:lnTo>
                  <a:close/>
                </a:path>
                <a:path w="3457575" h="1073785">
                  <a:moveTo>
                    <a:pt x="710958" y="714070"/>
                  </a:moveTo>
                  <a:lnTo>
                    <a:pt x="540410" y="714070"/>
                  </a:lnTo>
                  <a:lnTo>
                    <a:pt x="540410" y="772490"/>
                  </a:lnTo>
                  <a:lnTo>
                    <a:pt x="540410" y="828370"/>
                  </a:lnTo>
                  <a:lnTo>
                    <a:pt x="540410" y="886790"/>
                  </a:lnTo>
                  <a:lnTo>
                    <a:pt x="540410" y="968070"/>
                  </a:lnTo>
                  <a:lnTo>
                    <a:pt x="540410" y="1026490"/>
                  </a:lnTo>
                  <a:lnTo>
                    <a:pt x="710958" y="1026490"/>
                  </a:lnTo>
                  <a:lnTo>
                    <a:pt x="710958" y="968070"/>
                  </a:lnTo>
                  <a:lnTo>
                    <a:pt x="599579" y="968070"/>
                  </a:lnTo>
                  <a:lnTo>
                    <a:pt x="599579" y="886790"/>
                  </a:lnTo>
                  <a:lnTo>
                    <a:pt x="710958" y="886790"/>
                  </a:lnTo>
                  <a:lnTo>
                    <a:pt x="710958" y="828370"/>
                  </a:lnTo>
                  <a:lnTo>
                    <a:pt x="599579" y="828370"/>
                  </a:lnTo>
                  <a:lnTo>
                    <a:pt x="599579" y="772490"/>
                  </a:lnTo>
                  <a:lnTo>
                    <a:pt x="710958" y="772490"/>
                  </a:lnTo>
                  <a:lnTo>
                    <a:pt x="710958" y="714070"/>
                  </a:lnTo>
                  <a:close/>
                </a:path>
                <a:path w="3457575" h="1073785">
                  <a:moveTo>
                    <a:pt x="993736" y="714298"/>
                  </a:moveTo>
                  <a:lnTo>
                    <a:pt x="944435" y="714298"/>
                  </a:lnTo>
                  <a:lnTo>
                    <a:pt x="824941" y="916241"/>
                  </a:lnTo>
                  <a:lnTo>
                    <a:pt x="824941" y="714298"/>
                  </a:lnTo>
                  <a:lnTo>
                    <a:pt x="765771" y="714298"/>
                  </a:lnTo>
                  <a:lnTo>
                    <a:pt x="765771" y="1026668"/>
                  </a:lnTo>
                  <a:lnTo>
                    <a:pt x="816889" y="1026668"/>
                  </a:lnTo>
                  <a:lnTo>
                    <a:pt x="934567" y="831113"/>
                  </a:lnTo>
                  <a:lnTo>
                    <a:pt x="934567" y="1026668"/>
                  </a:lnTo>
                  <a:lnTo>
                    <a:pt x="993736" y="1026668"/>
                  </a:lnTo>
                  <a:lnTo>
                    <a:pt x="993736" y="714298"/>
                  </a:lnTo>
                  <a:close/>
                </a:path>
                <a:path w="3457575" h="1073785">
                  <a:moveTo>
                    <a:pt x="1308201" y="330"/>
                  </a:moveTo>
                  <a:lnTo>
                    <a:pt x="1248168" y="330"/>
                  </a:lnTo>
                  <a:lnTo>
                    <a:pt x="1248168" y="118440"/>
                  </a:lnTo>
                  <a:lnTo>
                    <a:pt x="1143762" y="118440"/>
                  </a:lnTo>
                  <a:lnTo>
                    <a:pt x="1143762" y="330"/>
                  </a:lnTo>
                  <a:lnTo>
                    <a:pt x="1083284" y="330"/>
                  </a:lnTo>
                  <a:lnTo>
                    <a:pt x="1083284" y="118440"/>
                  </a:lnTo>
                  <a:lnTo>
                    <a:pt x="1083284" y="175590"/>
                  </a:lnTo>
                  <a:lnTo>
                    <a:pt x="1083284" y="312750"/>
                  </a:lnTo>
                  <a:lnTo>
                    <a:pt x="1143762" y="312750"/>
                  </a:lnTo>
                  <a:lnTo>
                    <a:pt x="1143762" y="175590"/>
                  </a:lnTo>
                  <a:lnTo>
                    <a:pt x="1248168" y="175590"/>
                  </a:lnTo>
                  <a:lnTo>
                    <a:pt x="1248168" y="312750"/>
                  </a:lnTo>
                  <a:lnTo>
                    <a:pt x="1308201" y="312750"/>
                  </a:lnTo>
                  <a:lnTo>
                    <a:pt x="1308201" y="175590"/>
                  </a:lnTo>
                  <a:lnTo>
                    <a:pt x="1308201" y="118440"/>
                  </a:lnTo>
                  <a:lnTo>
                    <a:pt x="1308201" y="330"/>
                  </a:lnTo>
                  <a:close/>
                </a:path>
                <a:path w="3457575" h="1073785">
                  <a:moveTo>
                    <a:pt x="1408341" y="1026668"/>
                  </a:moveTo>
                  <a:lnTo>
                    <a:pt x="1355991" y="714298"/>
                  </a:lnTo>
                  <a:lnTo>
                    <a:pt x="1298486" y="714298"/>
                  </a:lnTo>
                  <a:lnTo>
                    <a:pt x="1225397" y="932192"/>
                  </a:lnTo>
                  <a:lnTo>
                    <a:pt x="1152677" y="714298"/>
                  </a:lnTo>
                  <a:lnTo>
                    <a:pt x="1095032" y="714298"/>
                  </a:lnTo>
                  <a:lnTo>
                    <a:pt x="1041158" y="1026668"/>
                  </a:lnTo>
                  <a:lnTo>
                    <a:pt x="1099172" y="1026668"/>
                  </a:lnTo>
                  <a:lnTo>
                    <a:pt x="1133170" y="829373"/>
                  </a:lnTo>
                  <a:lnTo>
                    <a:pt x="1199007" y="1026668"/>
                  </a:lnTo>
                  <a:lnTo>
                    <a:pt x="1251508" y="1026668"/>
                  </a:lnTo>
                  <a:lnTo>
                    <a:pt x="1317637" y="829373"/>
                  </a:lnTo>
                  <a:lnTo>
                    <a:pt x="1350987" y="1026668"/>
                  </a:lnTo>
                  <a:lnTo>
                    <a:pt x="1408341" y="1026668"/>
                  </a:lnTo>
                  <a:close/>
                </a:path>
                <a:path w="3457575" h="1073785">
                  <a:moveTo>
                    <a:pt x="1655229" y="312369"/>
                  </a:moveTo>
                  <a:lnTo>
                    <a:pt x="1630438" y="247980"/>
                  </a:lnTo>
                  <a:lnTo>
                    <a:pt x="1608340" y="190550"/>
                  </a:lnTo>
                  <a:lnTo>
                    <a:pt x="1566951" y="83019"/>
                  </a:lnTo>
                  <a:lnTo>
                    <a:pt x="1547266" y="31864"/>
                  </a:lnTo>
                  <a:lnTo>
                    <a:pt x="1547266" y="190550"/>
                  </a:lnTo>
                  <a:lnTo>
                    <a:pt x="1462798" y="190550"/>
                  </a:lnTo>
                  <a:lnTo>
                    <a:pt x="1505140" y="83019"/>
                  </a:lnTo>
                  <a:lnTo>
                    <a:pt x="1547266" y="190550"/>
                  </a:lnTo>
                  <a:lnTo>
                    <a:pt x="1547266" y="31864"/>
                  </a:lnTo>
                  <a:lnTo>
                    <a:pt x="1535010" y="0"/>
                  </a:lnTo>
                  <a:lnTo>
                    <a:pt x="1475117" y="0"/>
                  </a:lnTo>
                  <a:lnTo>
                    <a:pt x="1354175" y="312369"/>
                  </a:lnTo>
                  <a:lnTo>
                    <a:pt x="1416024" y="312369"/>
                  </a:lnTo>
                  <a:lnTo>
                    <a:pt x="1440967" y="247980"/>
                  </a:lnTo>
                  <a:lnTo>
                    <a:pt x="1569021" y="247980"/>
                  </a:lnTo>
                  <a:lnTo>
                    <a:pt x="1593380" y="312369"/>
                  </a:lnTo>
                  <a:lnTo>
                    <a:pt x="1655229" y="312369"/>
                  </a:lnTo>
                  <a:close/>
                </a:path>
                <a:path w="3457575" h="1073785">
                  <a:moveTo>
                    <a:pt x="1695119" y="714298"/>
                  </a:moveTo>
                  <a:lnTo>
                    <a:pt x="1633918" y="714298"/>
                  </a:lnTo>
                  <a:lnTo>
                    <a:pt x="1573377" y="888834"/>
                  </a:lnTo>
                  <a:lnTo>
                    <a:pt x="1499628" y="714298"/>
                  </a:lnTo>
                  <a:lnTo>
                    <a:pt x="1432560" y="714298"/>
                  </a:lnTo>
                  <a:lnTo>
                    <a:pt x="1543646" y="955903"/>
                  </a:lnTo>
                  <a:lnTo>
                    <a:pt x="1537550" y="963295"/>
                  </a:lnTo>
                  <a:lnTo>
                    <a:pt x="1532331" y="968590"/>
                  </a:lnTo>
                  <a:lnTo>
                    <a:pt x="1523555" y="975042"/>
                  </a:lnTo>
                  <a:lnTo>
                    <a:pt x="1517904" y="976642"/>
                  </a:lnTo>
                  <a:lnTo>
                    <a:pt x="1511160" y="976642"/>
                  </a:lnTo>
                  <a:lnTo>
                    <a:pt x="1499743" y="974953"/>
                  </a:lnTo>
                  <a:lnTo>
                    <a:pt x="1488262" y="969848"/>
                  </a:lnTo>
                  <a:lnTo>
                    <a:pt x="1476717" y="961351"/>
                  </a:lnTo>
                  <a:lnTo>
                    <a:pt x="1465122" y="949452"/>
                  </a:lnTo>
                  <a:lnTo>
                    <a:pt x="1426032" y="988606"/>
                  </a:lnTo>
                  <a:lnTo>
                    <a:pt x="1446009" y="1008494"/>
                  </a:lnTo>
                  <a:lnTo>
                    <a:pt x="1466926" y="1022705"/>
                  </a:lnTo>
                  <a:lnTo>
                    <a:pt x="1488757" y="1031240"/>
                  </a:lnTo>
                  <a:lnTo>
                    <a:pt x="1511528" y="1034072"/>
                  </a:lnTo>
                  <a:lnTo>
                    <a:pt x="1525562" y="1032865"/>
                  </a:lnTo>
                  <a:lnTo>
                    <a:pt x="1565249" y="1014704"/>
                  </a:lnTo>
                  <a:lnTo>
                    <a:pt x="1600911" y="964311"/>
                  </a:lnTo>
                  <a:lnTo>
                    <a:pt x="1611871" y="938060"/>
                  </a:lnTo>
                  <a:lnTo>
                    <a:pt x="1695119" y="714298"/>
                  </a:lnTo>
                  <a:close/>
                </a:path>
                <a:path w="3457575" h="1073785">
                  <a:moveTo>
                    <a:pt x="2050338" y="330"/>
                  </a:moveTo>
                  <a:lnTo>
                    <a:pt x="1989861" y="330"/>
                  </a:lnTo>
                  <a:lnTo>
                    <a:pt x="1989861" y="259410"/>
                  </a:lnTo>
                  <a:lnTo>
                    <a:pt x="1905025" y="259410"/>
                  </a:lnTo>
                  <a:lnTo>
                    <a:pt x="1905025" y="330"/>
                  </a:lnTo>
                  <a:lnTo>
                    <a:pt x="1844992" y="330"/>
                  </a:lnTo>
                  <a:lnTo>
                    <a:pt x="1844992" y="259410"/>
                  </a:lnTo>
                  <a:lnTo>
                    <a:pt x="1761464" y="259410"/>
                  </a:lnTo>
                  <a:lnTo>
                    <a:pt x="1761464" y="330"/>
                  </a:lnTo>
                  <a:lnTo>
                    <a:pt x="1700987" y="330"/>
                  </a:lnTo>
                  <a:lnTo>
                    <a:pt x="1700987" y="259410"/>
                  </a:lnTo>
                  <a:lnTo>
                    <a:pt x="1700987" y="312750"/>
                  </a:lnTo>
                  <a:lnTo>
                    <a:pt x="2050338" y="312750"/>
                  </a:lnTo>
                  <a:lnTo>
                    <a:pt x="2050338" y="259410"/>
                  </a:lnTo>
                  <a:lnTo>
                    <a:pt x="2050338" y="330"/>
                  </a:lnTo>
                  <a:close/>
                </a:path>
                <a:path w="3457575" h="1073785">
                  <a:moveTo>
                    <a:pt x="2143150" y="973150"/>
                  </a:moveTo>
                  <a:lnTo>
                    <a:pt x="2079193" y="973150"/>
                  </a:lnTo>
                  <a:lnTo>
                    <a:pt x="2079193" y="714070"/>
                  </a:lnTo>
                  <a:lnTo>
                    <a:pt x="2019160" y="714070"/>
                  </a:lnTo>
                  <a:lnTo>
                    <a:pt x="2019160" y="973150"/>
                  </a:lnTo>
                  <a:lnTo>
                    <a:pt x="1933892" y="973150"/>
                  </a:lnTo>
                  <a:lnTo>
                    <a:pt x="1933892" y="714070"/>
                  </a:lnTo>
                  <a:lnTo>
                    <a:pt x="1873846" y="714070"/>
                  </a:lnTo>
                  <a:lnTo>
                    <a:pt x="1873846" y="973150"/>
                  </a:lnTo>
                  <a:lnTo>
                    <a:pt x="1790750" y="973150"/>
                  </a:lnTo>
                  <a:lnTo>
                    <a:pt x="1790750" y="714070"/>
                  </a:lnTo>
                  <a:lnTo>
                    <a:pt x="1730286" y="714070"/>
                  </a:lnTo>
                  <a:lnTo>
                    <a:pt x="1730286" y="973150"/>
                  </a:lnTo>
                  <a:lnTo>
                    <a:pt x="1730286" y="1026490"/>
                  </a:lnTo>
                  <a:lnTo>
                    <a:pt x="2087460" y="1026490"/>
                  </a:lnTo>
                  <a:lnTo>
                    <a:pt x="2087460" y="1073480"/>
                  </a:lnTo>
                  <a:lnTo>
                    <a:pt x="2143150" y="1073480"/>
                  </a:lnTo>
                  <a:lnTo>
                    <a:pt x="2143150" y="1026490"/>
                  </a:lnTo>
                  <a:lnTo>
                    <a:pt x="2143150" y="973150"/>
                  </a:lnTo>
                  <a:close/>
                </a:path>
                <a:path w="3457575" h="1073785">
                  <a:moveTo>
                    <a:pt x="2348700" y="0"/>
                  </a:moveTo>
                  <a:lnTo>
                    <a:pt x="2299398" y="0"/>
                  </a:lnTo>
                  <a:lnTo>
                    <a:pt x="2179904" y="201930"/>
                  </a:lnTo>
                  <a:lnTo>
                    <a:pt x="2179904" y="0"/>
                  </a:lnTo>
                  <a:lnTo>
                    <a:pt x="2120735" y="0"/>
                  </a:lnTo>
                  <a:lnTo>
                    <a:pt x="2120735" y="312369"/>
                  </a:lnTo>
                  <a:lnTo>
                    <a:pt x="2171852" y="312369"/>
                  </a:lnTo>
                  <a:lnTo>
                    <a:pt x="2289543" y="116814"/>
                  </a:lnTo>
                  <a:lnTo>
                    <a:pt x="2289543" y="312369"/>
                  </a:lnTo>
                  <a:lnTo>
                    <a:pt x="2348700" y="312369"/>
                  </a:lnTo>
                  <a:lnTo>
                    <a:pt x="2348700" y="0"/>
                  </a:lnTo>
                  <a:close/>
                </a:path>
                <a:path w="3457575" h="1073785">
                  <a:moveTo>
                    <a:pt x="2351976" y="714070"/>
                  </a:moveTo>
                  <a:lnTo>
                    <a:pt x="2181428" y="714070"/>
                  </a:lnTo>
                  <a:lnTo>
                    <a:pt x="2181428" y="772490"/>
                  </a:lnTo>
                  <a:lnTo>
                    <a:pt x="2181428" y="828370"/>
                  </a:lnTo>
                  <a:lnTo>
                    <a:pt x="2181428" y="886790"/>
                  </a:lnTo>
                  <a:lnTo>
                    <a:pt x="2181428" y="968070"/>
                  </a:lnTo>
                  <a:lnTo>
                    <a:pt x="2181428" y="1026490"/>
                  </a:lnTo>
                  <a:lnTo>
                    <a:pt x="2351976" y="1026490"/>
                  </a:lnTo>
                  <a:lnTo>
                    <a:pt x="2351976" y="968070"/>
                  </a:lnTo>
                  <a:lnTo>
                    <a:pt x="2240597" y="968070"/>
                  </a:lnTo>
                  <a:lnTo>
                    <a:pt x="2240597" y="886790"/>
                  </a:lnTo>
                  <a:lnTo>
                    <a:pt x="2351976" y="886790"/>
                  </a:lnTo>
                  <a:lnTo>
                    <a:pt x="2351976" y="828370"/>
                  </a:lnTo>
                  <a:lnTo>
                    <a:pt x="2240597" y="828370"/>
                  </a:lnTo>
                  <a:lnTo>
                    <a:pt x="2240597" y="772490"/>
                  </a:lnTo>
                  <a:lnTo>
                    <a:pt x="2351976" y="772490"/>
                  </a:lnTo>
                  <a:lnTo>
                    <a:pt x="2351976" y="714070"/>
                  </a:lnTo>
                  <a:close/>
                </a:path>
                <a:path w="3457575" h="1073785">
                  <a:moveTo>
                    <a:pt x="2694355" y="769124"/>
                  </a:moveTo>
                  <a:lnTo>
                    <a:pt x="2665984" y="742530"/>
                  </a:lnTo>
                  <a:lnTo>
                    <a:pt x="2632659" y="722795"/>
                  </a:lnTo>
                  <a:lnTo>
                    <a:pt x="2596096" y="710565"/>
                  </a:lnTo>
                  <a:lnTo>
                    <a:pt x="2558186" y="706475"/>
                  </a:lnTo>
                  <a:lnTo>
                    <a:pt x="2535783" y="707872"/>
                  </a:lnTo>
                  <a:lnTo>
                    <a:pt x="2493340" y="718934"/>
                  </a:lnTo>
                  <a:lnTo>
                    <a:pt x="2454681" y="740511"/>
                  </a:lnTo>
                  <a:lnTo>
                    <a:pt x="2424417" y="769696"/>
                  </a:lnTo>
                  <a:lnTo>
                    <a:pt x="2403449" y="805764"/>
                  </a:lnTo>
                  <a:lnTo>
                    <a:pt x="2392870" y="847267"/>
                  </a:lnTo>
                  <a:lnTo>
                    <a:pt x="2391562" y="869988"/>
                  </a:lnTo>
                  <a:lnTo>
                    <a:pt x="2394458" y="904443"/>
                  </a:lnTo>
                  <a:lnTo>
                    <a:pt x="2417648" y="963625"/>
                  </a:lnTo>
                  <a:lnTo>
                    <a:pt x="2462834" y="1008532"/>
                  </a:lnTo>
                  <a:lnTo>
                    <a:pt x="2522524" y="1031621"/>
                  </a:lnTo>
                  <a:lnTo>
                    <a:pt x="2557322" y="1034503"/>
                  </a:lnTo>
                  <a:lnTo>
                    <a:pt x="2576525" y="1033691"/>
                  </a:lnTo>
                  <a:lnTo>
                    <a:pt x="2627655" y="1021384"/>
                  </a:lnTo>
                  <a:lnTo>
                    <a:pt x="2675991" y="990092"/>
                  </a:lnTo>
                  <a:lnTo>
                    <a:pt x="2652661" y="932268"/>
                  </a:lnTo>
                  <a:lnTo>
                    <a:pt x="2640088" y="944016"/>
                  </a:lnTo>
                  <a:lnTo>
                    <a:pt x="2628023" y="953795"/>
                  </a:lnTo>
                  <a:lnTo>
                    <a:pt x="2582900" y="974674"/>
                  </a:lnTo>
                  <a:lnTo>
                    <a:pt x="2558123" y="977074"/>
                  </a:lnTo>
                  <a:lnTo>
                    <a:pt x="2543238" y="976223"/>
                  </a:lnTo>
                  <a:lnTo>
                    <a:pt x="2502789" y="963295"/>
                  </a:lnTo>
                  <a:lnTo>
                    <a:pt x="2471864" y="936713"/>
                  </a:lnTo>
                  <a:lnTo>
                    <a:pt x="2454135" y="899312"/>
                  </a:lnTo>
                  <a:lnTo>
                    <a:pt x="2450731" y="869835"/>
                  </a:lnTo>
                  <a:lnTo>
                    <a:pt x="2452649" y="848334"/>
                  </a:lnTo>
                  <a:lnTo>
                    <a:pt x="2468003" y="810666"/>
                  </a:lnTo>
                  <a:lnTo>
                    <a:pt x="2497696" y="781126"/>
                  </a:lnTo>
                  <a:lnTo>
                    <a:pt x="2535491" y="765822"/>
                  </a:lnTo>
                  <a:lnTo>
                    <a:pt x="2557030" y="763905"/>
                  </a:lnTo>
                  <a:lnTo>
                    <a:pt x="2582938" y="766711"/>
                  </a:lnTo>
                  <a:lnTo>
                    <a:pt x="2607500" y="775106"/>
                  </a:lnTo>
                  <a:lnTo>
                    <a:pt x="2630741" y="789114"/>
                  </a:lnTo>
                  <a:lnTo>
                    <a:pt x="2652661" y="808710"/>
                  </a:lnTo>
                  <a:lnTo>
                    <a:pt x="2694355" y="769124"/>
                  </a:lnTo>
                  <a:close/>
                </a:path>
                <a:path w="3457575" h="1073785">
                  <a:moveTo>
                    <a:pt x="2888754" y="714070"/>
                  </a:moveTo>
                  <a:lnTo>
                    <a:pt x="2716034" y="714070"/>
                  </a:lnTo>
                  <a:lnTo>
                    <a:pt x="2716034" y="772490"/>
                  </a:lnTo>
                  <a:lnTo>
                    <a:pt x="2771292" y="772490"/>
                  </a:lnTo>
                  <a:lnTo>
                    <a:pt x="2771292" y="1026490"/>
                  </a:lnTo>
                  <a:lnTo>
                    <a:pt x="2831769" y="1026490"/>
                  </a:lnTo>
                  <a:lnTo>
                    <a:pt x="2831769" y="772490"/>
                  </a:lnTo>
                  <a:lnTo>
                    <a:pt x="2888754" y="772490"/>
                  </a:lnTo>
                  <a:lnTo>
                    <a:pt x="2888754" y="714070"/>
                  </a:lnTo>
                  <a:close/>
                </a:path>
                <a:path w="3457575" h="1073785">
                  <a:moveTo>
                    <a:pt x="3124987" y="935672"/>
                  </a:moveTo>
                  <a:lnTo>
                    <a:pt x="3124162" y="922439"/>
                  </a:lnTo>
                  <a:lnTo>
                    <a:pt x="3121710" y="910120"/>
                  </a:lnTo>
                  <a:lnTo>
                    <a:pt x="3117608" y="898728"/>
                  </a:lnTo>
                  <a:lnTo>
                    <a:pt x="3112859" y="890066"/>
                  </a:lnTo>
                  <a:lnTo>
                    <a:pt x="3111868" y="888250"/>
                  </a:lnTo>
                  <a:lnTo>
                    <a:pt x="3104324" y="878624"/>
                  </a:lnTo>
                  <a:lnTo>
                    <a:pt x="3094888" y="869861"/>
                  </a:lnTo>
                  <a:lnTo>
                    <a:pt x="3083547" y="861923"/>
                  </a:lnTo>
                  <a:lnTo>
                    <a:pt x="3070314" y="854824"/>
                  </a:lnTo>
                  <a:lnTo>
                    <a:pt x="3078213" y="848347"/>
                  </a:lnTo>
                  <a:lnTo>
                    <a:pt x="3084931" y="841629"/>
                  </a:lnTo>
                  <a:lnTo>
                    <a:pt x="3088614" y="836993"/>
                  </a:lnTo>
                  <a:lnTo>
                    <a:pt x="3090468" y="834682"/>
                  </a:lnTo>
                  <a:lnTo>
                    <a:pt x="3102368" y="795083"/>
                  </a:lnTo>
                  <a:lnTo>
                    <a:pt x="3101314" y="781837"/>
                  </a:lnTo>
                  <a:lnTo>
                    <a:pt x="3076638" y="738174"/>
                  </a:lnTo>
                  <a:lnTo>
                    <a:pt x="3066694" y="730872"/>
                  </a:lnTo>
                  <a:lnTo>
                    <a:pt x="3066694" y="933577"/>
                  </a:lnTo>
                  <a:lnTo>
                    <a:pt x="3065869" y="941971"/>
                  </a:lnTo>
                  <a:lnTo>
                    <a:pt x="3034449" y="967790"/>
                  </a:lnTo>
                  <a:lnTo>
                    <a:pt x="3003029" y="970114"/>
                  </a:lnTo>
                  <a:lnTo>
                    <a:pt x="2987941" y="970114"/>
                  </a:lnTo>
                  <a:lnTo>
                    <a:pt x="2987941" y="890066"/>
                  </a:lnTo>
                  <a:lnTo>
                    <a:pt x="3000489" y="890066"/>
                  </a:lnTo>
                  <a:lnTo>
                    <a:pt x="3042450" y="896645"/>
                  </a:lnTo>
                  <a:lnTo>
                    <a:pt x="3066694" y="933577"/>
                  </a:lnTo>
                  <a:lnTo>
                    <a:pt x="3066694" y="730872"/>
                  </a:lnTo>
                  <a:lnTo>
                    <a:pt x="3066161" y="730478"/>
                  </a:lnTo>
                  <a:lnTo>
                    <a:pt x="3054235" y="724357"/>
                  </a:lnTo>
                  <a:lnTo>
                    <a:pt x="3044939" y="721194"/>
                  </a:lnTo>
                  <a:lnTo>
                    <a:pt x="3044939" y="802843"/>
                  </a:lnTo>
                  <a:lnTo>
                    <a:pt x="3044266" y="810323"/>
                  </a:lnTo>
                  <a:lnTo>
                    <a:pt x="3011589" y="836422"/>
                  </a:lnTo>
                  <a:lnTo>
                    <a:pt x="3001213" y="836993"/>
                  </a:lnTo>
                  <a:lnTo>
                    <a:pt x="2987941" y="836993"/>
                  </a:lnTo>
                  <a:lnTo>
                    <a:pt x="2987941" y="770864"/>
                  </a:lnTo>
                  <a:lnTo>
                    <a:pt x="3003613" y="770864"/>
                  </a:lnTo>
                  <a:lnTo>
                    <a:pt x="3042374" y="789673"/>
                  </a:lnTo>
                  <a:lnTo>
                    <a:pt x="3044939" y="802843"/>
                  </a:lnTo>
                  <a:lnTo>
                    <a:pt x="3044939" y="721194"/>
                  </a:lnTo>
                  <a:lnTo>
                    <a:pt x="2998101" y="714641"/>
                  </a:lnTo>
                  <a:lnTo>
                    <a:pt x="2978086" y="714298"/>
                  </a:lnTo>
                  <a:lnTo>
                    <a:pt x="2928785" y="714298"/>
                  </a:lnTo>
                  <a:lnTo>
                    <a:pt x="2928785" y="1026668"/>
                  </a:lnTo>
                  <a:lnTo>
                    <a:pt x="3016656" y="1026668"/>
                  </a:lnTo>
                  <a:lnTo>
                    <a:pt x="3064319" y="1020648"/>
                  </a:lnTo>
                  <a:lnTo>
                    <a:pt x="3104007" y="993749"/>
                  </a:lnTo>
                  <a:lnTo>
                    <a:pt x="3118167" y="970114"/>
                  </a:lnTo>
                  <a:lnTo>
                    <a:pt x="3121571" y="960767"/>
                  </a:lnTo>
                  <a:lnTo>
                    <a:pt x="3124123" y="948537"/>
                  </a:lnTo>
                  <a:lnTo>
                    <a:pt x="3124987" y="935672"/>
                  </a:lnTo>
                  <a:close/>
                </a:path>
                <a:path w="3457575" h="1073785">
                  <a:moveTo>
                    <a:pt x="3457156" y="1026668"/>
                  </a:moveTo>
                  <a:lnTo>
                    <a:pt x="3432365" y="962279"/>
                  </a:lnTo>
                  <a:lnTo>
                    <a:pt x="3410267" y="904862"/>
                  </a:lnTo>
                  <a:lnTo>
                    <a:pt x="3368878" y="797331"/>
                  </a:lnTo>
                  <a:lnTo>
                    <a:pt x="3349180" y="746150"/>
                  </a:lnTo>
                  <a:lnTo>
                    <a:pt x="3349180" y="904862"/>
                  </a:lnTo>
                  <a:lnTo>
                    <a:pt x="3264712" y="904862"/>
                  </a:lnTo>
                  <a:lnTo>
                    <a:pt x="3307054" y="797331"/>
                  </a:lnTo>
                  <a:lnTo>
                    <a:pt x="3349180" y="904862"/>
                  </a:lnTo>
                  <a:lnTo>
                    <a:pt x="3349180" y="746150"/>
                  </a:lnTo>
                  <a:lnTo>
                    <a:pt x="3336925" y="714298"/>
                  </a:lnTo>
                  <a:lnTo>
                    <a:pt x="3277044" y="714298"/>
                  </a:lnTo>
                  <a:lnTo>
                    <a:pt x="3156089" y="1026668"/>
                  </a:lnTo>
                  <a:lnTo>
                    <a:pt x="3217938" y="1026668"/>
                  </a:lnTo>
                  <a:lnTo>
                    <a:pt x="3242881" y="962279"/>
                  </a:lnTo>
                  <a:lnTo>
                    <a:pt x="3370935" y="962279"/>
                  </a:lnTo>
                  <a:lnTo>
                    <a:pt x="3395294" y="1026668"/>
                  </a:lnTo>
                  <a:lnTo>
                    <a:pt x="3457156" y="1026668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5">
              <a:extLst>
                <a:ext uri="{FF2B5EF4-FFF2-40B4-BE49-F238E27FC236}">
                  <a16:creationId xmlns:a16="http://schemas.microsoft.com/office/drawing/2014/main" id="{021FC290-AA3E-47DA-A3C3-23C5F71C025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6645" y="477850"/>
              <a:ext cx="1276819" cy="852157"/>
            </a:xfrm>
            <a:prstGeom prst="rect">
              <a:avLst/>
            </a:prstGeom>
          </p:spPr>
        </p:pic>
        <p:pic>
          <p:nvPicPr>
            <p:cNvPr id="8" name="object 76">
              <a:extLst>
                <a:ext uri="{FF2B5EF4-FFF2-40B4-BE49-F238E27FC236}">
                  <a16:creationId xmlns:a16="http://schemas.microsoft.com/office/drawing/2014/main" id="{4B85F299-5092-449D-BF74-89582123781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95956" y="479882"/>
              <a:ext cx="1338452" cy="853401"/>
            </a:xfrm>
            <a:prstGeom prst="rect">
              <a:avLst/>
            </a:prstGeom>
          </p:spPr>
        </p:pic>
        <p:pic>
          <p:nvPicPr>
            <p:cNvPr id="9" name="object 77">
              <a:extLst>
                <a:ext uri="{FF2B5EF4-FFF2-40B4-BE49-F238E27FC236}">
                  <a16:creationId xmlns:a16="http://schemas.microsoft.com/office/drawing/2014/main" id="{08AB809D-F04B-460D-B408-3138F987274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72121" y="1950492"/>
              <a:ext cx="1280998" cy="850138"/>
            </a:xfrm>
            <a:prstGeom prst="rect">
              <a:avLst/>
            </a:prstGeom>
          </p:spPr>
        </p:pic>
        <p:pic>
          <p:nvPicPr>
            <p:cNvPr id="10" name="object 78">
              <a:extLst>
                <a:ext uri="{FF2B5EF4-FFF2-40B4-BE49-F238E27FC236}">
                  <a16:creationId xmlns:a16="http://schemas.microsoft.com/office/drawing/2014/main" id="{A87162E4-DFF4-45DC-A14D-8E8E14C684A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39425" y="479882"/>
              <a:ext cx="1346390" cy="850125"/>
            </a:xfrm>
            <a:prstGeom prst="rect">
              <a:avLst/>
            </a:prstGeom>
          </p:spPr>
        </p:pic>
        <p:pic>
          <p:nvPicPr>
            <p:cNvPr id="11" name="object 79">
              <a:extLst>
                <a:ext uri="{FF2B5EF4-FFF2-40B4-BE49-F238E27FC236}">
                  <a16:creationId xmlns:a16="http://schemas.microsoft.com/office/drawing/2014/main" id="{6D846F0A-F32D-4DA9-A5B1-6BEB496914A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67781" y="479882"/>
              <a:ext cx="1281023" cy="851217"/>
            </a:xfrm>
            <a:prstGeom prst="rect">
              <a:avLst/>
            </a:prstGeom>
          </p:spPr>
        </p:pic>
        <p:pic>
          <p:nvPicPr>
            <p:cNvPr id="12" name="object 80">
              <a:extLst>
                <a:ext uri="{FF2B5EF4-FFF2-40B4-BE49-F238E27FC236}">
                  <a16:creationId xmlns:a16="http://schemas.microsoft.com/office/drawing/2014/main" id="{E53BACB5-1E39-4376-83E8-4F4789B4E98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8856" y="1945583"/>
              <a:ext cx="1338872" cy="854214"/>
            </a:xfrm>
            <a:prstGeom prst="rect">
              <a:avLst/>
            </a:prstGeom>
          </p:spPr>
        </p:pic>
        <p:pic>
          <p:nvPicPr>
            <p:cNvPr id="13" name="object 81">
              <a:extLst>
                <a:ext uri="{FF2B5EF4-FFF2-40B4-BE49-F238E27FC236}">
                  <a16:creationId xmlns:a16="http://schemas.microsoft.com/office/drawing/2014/main" id="{97EA9AEC-00FA-4AA5-87C9-A607C651264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23163" y="4158234"/>
              <a:ext cx="1629956" cy="854201"/>
            </a:xfrm>
            <a:prstGeom prst="rect">
              <a:avLst/>
            </a:prstGeom>
          </p:spPr>
        </p:pic>
        <p:pic>
          <p:nvPicPr>
            <p:cNvPr id="14" name="object 82">
              <a:extLst>
                <a:ext uri="{FF2B5EF4-FFF2-40B4-BE49-F238E27FC236}">
                  <a16:creationId xmlns:a16="http://schemas.microsoft.com/office/drawing/2014/main" id="{99E0A2F2-307D-45AD-A7A6-7EE0A3C2797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21367" y="5364416"/>
              <a:ext cx="1796097" cy="854532"/>
            </a:xfrm>
            <a:prstGeom prst="rect">
              <a:avLst/>
            </a:prstGeom>
          </p:spPr>
        </p:pic>
        <p:sp>
          <p:nvSpPr>
            <p:cNvPr id="15" name="object 83">
              <a:extLst>
                <a:ext uri="{FF2B5EF4-FFF2-40B4-BE49-F238E27FC236}">
                  <a16:creationId xmlns:a16="http://schemas.microsoft.com/office/drawing/2014/main" id="{67259319-D0C5-495F-BB10-A193F4845B26}"/>
                </a:ext>
              </a:extLst>
            </p:cNvPr>
            <p:cNvSpPr/>
            <p:nvPr/>
          </p:nvSpPr>
          <p:spPr>
            <a:xfrm>
              <a:off x="9666909" y="4158564"/>
              <a:ext cx="2009775" cy="494030"/>
            </a:xfrm>
            <a:custGeom>
              <a:avLst/>
              <a:gdLst/>
              <a:ahLst/>
              <a:cxnLst/>
              <a:rect l="l" t="t" r="r" b="b"/>
              <a:pathLst>
                <a:path w="2009775" h="494029">
                  <a:moveTo>
                    <a:pt x="2009419" y="0"/>
                  </a:moveTo>
                  <a:lnTo>
                    <a:pt x="0" y="0"/>
                  </a:lnTo>
                  <a:lnTo>
                    <a:pt x="0" y="493775"/>
                  </a:lnTo>
                  <a:lnTo>
                    <a:pt x="2009419" y="493775"/>
                  </a:lnTo>
                  <a:lnTo>
                    <a:pt x="2009419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84">
              <a:extLst>
                <a:ext uri="{FF2B5EF4-FFF2-40B4-BE49-F238E27FC236}">
                  <a16:creationId xmlns:a16="http://schemas.microsoft.com/office/drawing/2014/main" id="{B8BF2A23-EBCD-4D72-8420-AA36AA7C02E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5156" y="4208551"/>
              <a:ext cx="1913877" cy="802970"/>
            </a:xfrm>
            <a:prstGeom prst="rect">
              <a:avLst/>
            </a:prstGeom>
          </p:spPr>
        </p:pic>
        <p:pic>
          <p:nvPicPr>
            <p:cNvPr id="17" name="object 85">
              <a:extLst>
                <a:ext uri="{FF2B5EF4-FFF2-40B4-BE49-F238E27FC236}">
                  <a16:creationId xmlns:a16="http://schemas.microsoft.com/office/drawing/2014/main" id="{9B5E2A2E-2174-4671-8A6C-109210E16C7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092766" y="5364416"/>
              <a:ext cx="1793049" cy="854202"/>
            </a:xfrm>
            <a:prstGeom prst="rect">
              <a:avLst/>
            </a:prstGeom>
          </p:spPr>
        </p:pic>
        <p:sp>
          <p:nvSpPr>
            <p:cNvPr id="18" name="object 86">
              <a:extLst>
                <a:ext uri="{FF2B5EF4-FFF2-40B4-BE49-F238E27FC236}">
                  <a16:creationId xmlns:a16="http://schemas.microsoft.com/office/drawing/2014/main" id="{B04F4218-E584-4F96-A151-71F5E32F24A5}"/>
                </a:ext>
              </a:extLst>
            </p:cNvPr>
            <p:cNvSpPr/>
            <p:nvPr/>
          </p:nvSpPr>
          <p:spPr>
            <a:xfrm>
              <a:off x="9198089" y="6416865"/>
              <a:ext cx="2947670" cy="477520"/>
            </a:xfrm>
            <a:custGeom>
              <a:avLst/>
              <a:gdLst/>
              <a:ahLst/>
              <a:cxnLst/>
              <a:rect l="l" t="t" r="r" b="b"/>
              <a:pathLst>
                <a:path w="2947670" h="477520">
                  <a:moveTo>
                    <a:pt x="2947060" y="0"/>
                  </a:moveTo>
                  <a:lnTo>
                    <a:pt x="0" y="0"/>
                  </a:lnTo>
                  <a:lnTo>
                    <a:pt x="0" y="68186"/>
                  </a:lnTo>
                  <a:lnTo>
                    <a:pt x="0" y="477520"/>
                  </a:lnTo>
                  <a:lnTo>
                    <a:pt x="2947060" y="477520"/>
                  </a:lnTo>
                  <a:lnTo>
                    <a:pt x="2947060" y="68186"/>
                  </a:lnTo>
                  <a:lnTo>
                    <a:pt x="294706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88">
            <a:extLst>
              <a:ext uri="{FF2B5EF4-FFF2-40B4-BE49-F238E27FC236}">
                <a16:creationId xmlns:a16="http://schemas.microsoft.com/office/drawing/2014/main" id="{48C7D741-E22F-464C-B852-B381256D94D5}"/>
              </a:ext>
            </a:extLst>
          </p:cNvPr>
          <p:cNvGrpSpPr/>
          <p:nvPr/>
        </p:nvGrpSpPr>
        <p:grpSpPr>
          <a:xfrm>
            <a:off x="4664925" y="6190008"/>
            <a:ext cx="2847340" cy="693420"/>
            <a:chOff x="9250794" y="6468135"/>
            <a:chExt cx="2847340" cy="693420"/>
          </a:xfrm>
        </p:grpSpPr>
        <p:sp>
          <p:nvSpPr>
            <p:cNvPr id="20" name="object 89">
              <a:extLst>
                <a:ext uri="{FF2B5EF4-FFF2-40B4-BE49-F238E27FC236}">
                  <a16:creationId xmlns:a16="http://schemas.microsoft.com/office/drawing/2014/main" id="{CBE4BA00-FA6C-4BE2-80C9-EBC69F4E0A22}"/>
                </a:ext>
              </a:extLst>
            </p:cNvPr>
            <p:cNvSpPr/>
            <p:nvPr/>
          </p:nvSpPr>
          <p:spPr>
            <a:xfrm>
              <a:off x="9250794" y="6468135"/>
              <a:ext cx="2847340" cy="17145"/>
            </a:xfrm>
            <a:custGeom>
              <a:avLst/>
              <a:gdLst/>
              <a:ahLst/>
              <a:cxnLst/>
              <a:rect l="l" t="t" r="r" b="b"/>
              <a:pathLst>
                <a:path w="2847340" h="17145">
                  <a:moveTo>
                    <a:pt x="0" y="16910"/>
                  </a:moveTo>
                  <a:lnTo>
                    <a:pt x="2846781" y="16910"/>
                  </a:lnTo>
                  <a:lnTo>
                    <a:pt x="2846781" y="0"/>
                  </a:lnTo>
                  <a:lnTo>
                    <a:pt x="0" y="0"/>
                  </a:lnTo>
                  <a:lnTo>
                    <a:pt x="0" y="16910"/>
                  </a:lnTo>
                  <a:close/>
                </a:path>
              </a:pathLst>
            </a:custGeom>
            <a:solidFill>
              <a:srgbClr val="231F20">
                <a:alpha val="39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90">
              <a:extLst>
                <a:ext uri="{FF2B5EF4-FFF2-40B4-BE49-F238E27FC236}">
                  <a16:creationId xmlns:a16="http://schemas.microsoft.com/office/drawing/2014/main" id="{D8683791-AF7E-46C1-B520-9E2F5437ABB8}"/>
                </a:ext>
              </a:extLst>
            </p:cNvPr>
            <p:cNvSpPr/>
            <p:nvPr/>
          </p:nvSpPr>
          <p:spPr>
            <a:xfrm>
              <a:off x="9267697" y="6485045"/>
              <a:ext cx="2813050" cy="676910"/>
            </a:xfrm>
            <a:custGeom>
              <a:avLst/>
              <a:gdLst/>
              <a:ahLst/>
              <a:cxnLst/>
              <a:rect l="l" t="t" r="r" b="b"/>
              <a:pathLst>
                <a:path w="2813050" h="676909">
                  <a:moveTo>
                    <a:pt x="2812973" y="0"/>
                  </a:moveTo>
                  <a:lnTo>
                    <a:pt x="0" y="0"/>
                  </a:lnTo>
                  <a:lnTo>
                    <a:pt x="0" y="676443"/>
                  </a:lnTo>
                  <a:lnTo>
                    <a:pt x="2812973" y="676443"/>
                  </a:lnTo>
                  <a:lnTo>
                    <a:pt x="2812973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91">
              <a:extLst>
                <a:ext uri="{FF2B5EF4-FFF2-40B4-BE49-F238E27FC236}">
                  <a16:creationId xmlns:a16="http://schemas.microsoft.com/office/drawing/2014/main" id="{ED41674B-0CB4-4A80-85D4-23B86546AA3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33812" y="6580712"/>
              <a:ext cx="1477149" cy="86511"/>
            </a:xfrm>
            <a:prstGeom prst="rect">
              <a:avLst/>
            </a:prstGeom>
          </p:spPr>
        </p:pic>
        <p:pic>
          <p:nvPicPr>
            <p:cNvPr id="23" name="object 92">
              <a:extLst>
                <a:ext uri="{FF2B5EF4-FFF2-40B4-BE49-F238E27FC236}">
                  <a16:creationId xmlns:a16="http://schemas.microsoft.com/office/drawing/2014/main" id="{729015C1-3AE7-406C-A14A-7B096713282C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86365" y="6766835"/>
              <a:ext cx="1378610" cy="105450"/>
            </a:xfrm>
            <a:prstGeom prst="rect">
              <a:avLst/>
            </a:prstGeom>
          </p:spPr>
        </p:pic>
        <p:pic>
          <p:nvPicPr>
            <p:cNvPr id="24" name="object 93">
              <a:extLst>
                <a:ext uri="{FF2B5EF4-FFF2-40B4-BE49-F238E27FC236}">
                  <a16:creationId xmlns:a16="http://schemas.microsoft.com/office/drawing/2014/main" id="{3BE0A825-3DDE-4C12-BA29-5C067AC0118E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04603" y="6988383"/>
              <a:ext cx="2539161" cy="77400"/>
            </a:xfrm>
            <a:prstGeom prst="rect">
              <a:avLst/>
            </a:prstGeom>
          </p:spPr>
        </p:pic>
      </p:grpSp>
      <p:pic>
        <p:nvPicPr>
          <p:cNvPr id="25" name="object 94">
            <a:extLst>
              <a:ext uri="{FF2B5EF4-FFF2-40B4-BE49-F238E27FC236}">
                <a16:creationId xmlns:a16="http://schemas.microsoft.com/office/drawing/2014/main" id="{88B74BE2-3E77-439B-B988-AF280D4D476C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90046" y="3913551"/>
            <a:ext cx="1605127" cy="853097"/>
          </a:xfrm>
          <a:prstGeom prst="rect">
            <a:avLst/>
          </a:prstGeom>
        </p:spPr>
      </p:pic>
      <p:pic>
        <p:nvPicPr>
          <p:cNvPr id="26" name="object 95">
            <a:extLst>
              <a:ext uri="{FF2B5EF4-FFF2-40B4-BE49-F238E27FC236}">
                <a16:creationId xmlns:a16="http://schemas.microsoft.com/office/drawing/2014/main" id="{3FE76BBB-42A6-4BA9-B5E4-EC9C1B2F54E1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87348" y="5105527"/>
            <a:ext cx="1795462" cy="852957"/>
          </a:xfrm>
          <a:prstGeom prst="rect">
            <a:avLst/>
          </a:prstGeom>
        </p:spPr>
      </p:pic>
      <p:pic>
        <p:nvPicPr>
          <p:cNvPr id="28" name="object 4">
            <a:extLst>
              <a:ext uri="{FF2B5EF4-FFF2-40B4-BE49-F238E27FC236}">
                <a16:creationId xmlns:a16="http://schemas.microsoft.com/office/drawing/2014/main" id="{FC761CCA-5E44-4E68-A8ED-171271066E7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9" y="0"/>
            <a:ext cx="1022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D0B69945-FB22-4813-8BF0-E24158FEA5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3243" y="-97642"/>
            <a:ext cx="9829800" cy="7984435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77CC61D2-1FD2-41E8-9FDB-9F20F7A15140}"/>
              </a:ext>
            </a:extLst>
          </p:cNvPr>
          <p:cNvSpPr/>
          <p:nvPr/>
        </p:nvSpPr>
        <p:spPr>
          <a:xfrm>
            <a:off x="4315973" y="760580"/>
            <a:ext cx="3728097" cy="3453612"/>
          </a:xfrm>
          <a:custGeom>
            <a:avLst/>
            <a:gdLst/>
            <a:ahLst/>
            <a:cxnLst/>
            <a:rect l="l" t="t" r="r" b="b"/>
            <a:pathLst>
              <a:path w="2931795" h="2931795">
                <a:moveTo>
                  <a:pt x="1465719" y="0"/>
                </a:moveTo>
                <a:lnTo>
                  <a:pt x="1514101" y="783"/>
                </a:lnTo>
                <a:lnTo>
                  <a:pt x="1562091" y="3117"/>
                </a:lnTo>
                <a:lnTo>
                  <a:pt x="1609665" y="6978"/>
                </a:lnTo>
                <a:lnTo>
                  <a:pt x="1656798" y="12341"/>
                </a:lnTo>
                <a:lnTo>
                  <a:pt x="1703467" y="19183"/>
                </a:lnTo>
                <a:lnTo>
                  <a:pt x="1749648" y="27479"/>
                </a:lnTo>
                <a:lnTo>
                  <a:pt x="1795316" y="37205"/>
                </a:lnTo>
                <a:lnTo>
                  <a:pt x="1840447" y="48337"/>
                </a:lnTo>
                <a:lnTo>
                  <a:pt x="1885016" y="60851"/>
                </a:lnTo>
                <a:lnTo>
                  <a:pt x="1929001" y="74723"/>
                </a:lnTo>
                <a:lnTo>
                  <a:pt x="1972377" y="89928"/>
                </a:lnTo>
                <a:lnTo>
                  <a:pt x="2015119" y="106442"/>
                </a:lnTo>
                <a:lnTo>
                  <a:pt x="2057203" y="124241"/>
                </a:lnTo>
                <a:lnTo>
                  <a:pt x="2098606" y="143302"/>
                </a:lnTo>
                <a:lnTo>
                  <a:pt x="2139303" y="163600"/>
                </a:lnTo>
                <a:lnTo>
                  <a:pt x="2179270" y="185110"/>
                </a:lnTo>
                <a:lnTo>
                  <a:pt x="2218483" y="207809"/>
                </a:lnTo>
                <a:lnTo>
                  <a:pt x="2256918" y="231673"/>
                </a:lnTo>
                <a:lnTo>
                  <a:pt x="2294550" y="256677"/>
                </a:lnTo>
                <a:lnTo>
                  <a:pt x="2331356" y="282797"/>
                </a:lnTo>
                <a:lnTo>
                  <a:pt x="2367311" y="310010"/>
                </a:lnTo>
                <a:lnTo>
                  <a:pt x="2402391" y="338290"/>
                </a:lnTo>
                <a:lnTo>
                  <a:pt x="2436572" y="367614"/>
                </a:lnTo>
                <a:lnTo>
                  <a:pt x="2469830" y="397958"/>
                </a:lnTo>
                <a:lnTo>
                  <a:pt x="2502141" y="429298"/>
                </a:lnTo>
                <a:lnTo>
                  <a:pt x="2533480" y="461608"/>
                </a:lnTo>
                <a:lnTo>
                  <a:pt x="2563824" y="494866"/>
                </a:lnTo>
                <a:lnTo>
                  <a:pt x="2593148" y="529048"/>
                </a:lnTo>
                <a:lnTo>
                  <a:pt x="2621429" y="564128"/>
                </a:lnTo>
                <a:lnTo>
                  <a:pt x="2648641" y="600083"/>
                </a:lnTo>
                <a:lnTo>
                  <a:pt x="2674761" y="636888"/>
                </a:lnTo>
                <a:lnTo>
                  <a:pt x="2699765" y="674521"/>
                </a:lnTo>
                <a:lnTo>
                  <a:pt x="2723629" y="712955"/>
                </a:lnTo>
                <a:lnTo>
                  <a:pt x="2746328" y="752168"/>
                </a:lnTo>
                <a:lnTo>
                  <a:pt x="2767839" y="792135"/>
                </a:lnTo>
                <a:lnTo>
                  <a:pt x="2788136" y="832832"/>
                </a:lnTo>
                <a:lnTo>
                  <a:pt x="2807197" y="874235"/>
                </a:lnTo>
                <a:lnTo>
                  <a:pt x="2824997" y="916320"/>
                </a:lnTo>
                <a:lnTo>
                  <a:pt x="2841511" y="959062"/>
                </a:lnTo>
                <a:lnTo>
                  <a:pt x="2856716" y="1002437"/>
                </a:lnTo>
                <a:lnTo>
                  <a:pt x="2870587" y="1046422"/>
                </a:lnTo>
                <a:lnTo>
                  <a:pt x="2883101" y="1090992"/>
                </a:lnTo>
                <a:lnTo>
                  <a:pt x="2894233" y="1136123"/>
                </a:lnTo>
                <a:lnTo>
                  <a:pt x="2903959" y="1181791"/>
                </a:lnTo>
                <a:lnTo>
                  <a:pt x="2912255" y="1227971"/>
                </a:lnTo>
                <a:lnTo>
                  <a:pt x="2919097" y="1274640"/>
                </a:lnTo>
                <a:lnTo>
                  <a:pt x="2924460" y="1321774"/>
                </a:lnTo>
                <a:lnTo>
                  <a:pt x="2928321" y="1369347"/>
                </a:lnTo>
                <a:lnTo>
                  <a:pt x="2930655" y="1417337"/>
                </a:lnTo>
                <a:lnTo>
                  <a:pt x="2931439" y="1465719"/>
                </a:lnTo>
                <a:lnTo>
                  <a:pt x="2930655" y="1514101"/>
                </a:lnTo>
                <a:lnTo>
                  <a:pt x="2928321" y="1562091"/>
                </a:lnTo>
                <a:lnTo>
                  <a:pt x="2924460" y="1609665"/>
                </a:lnTo>
                <a:lnTo>
                  <a:pt x="2919097" y="1656799"/>
                </a:lnTo>
                <a:lnTo>
                  <a:pt x="2912255" y="1703468"/>
                </a:lnTo>
                <a:lnTo>
                  <a:pt x="2903959" y="1749648"/>
                </a:lnTo>
                <a:lnTo>
                  <a:pt x="2894233" y="1795316"/>
                </a:lnTo>
                <a:lnTo>
                  <a:pt x="2883101" y="1840447"/>
                </a:lnTo>
                <a:lnTo>
                  <a:pt x="2870587" y="1885018"/>
                </a:lnTo>
                <a:lnTo>
                  <a:pt x="2856716" y="1929003"/>
                </a:lnTo>
                <a:lnTo>
                  <a:pt x="2841511" y="1972378"/>
                </a:lnTo>
                <a:lnTo>
                  <a:pt x="2824997" y="2015121"/>
                </a:lnTo>
                <a:lnTo>
                  <a:pt x="2807197" y="2057206"/>
                </a:lnTo>
                <a:lnTo>
                  <a:pt x="2788136" y="2098609"/>
                </a:lnTo>
                <a:lnTo>
                  <a:pt x="2767839" y="2139306"/>
                </a:lnTo>
                <a:lnTo>
                  <a:pt x="2746328" y="2179273"/>
                </a:lnTo>
                <a:lnTo>
                  <a:pt x="2723629" y="2218487"/>
                </a:lnTo>
                <a:lnTo>
                  <a:pt x="2699765" y="2256922"/>
                </a:lnTo>
                <a:lnTo>
                  <a:pt x="2674761" y="2294554"/>
                </a:lnTo>
                <a:lnTo>
                  <a:pt x="2648641" y="2331360"/>
                </a:lnTo>
                <a:lnTo>
                  <a:pt x="2621429" y="2367315"/>
                </a:lnTo>
                <a:lnTo>
                  <a:pt x="2593148" y="2402396"/>
                </a:lnTo>
                <a:lnTo>
                  <a:pt x="2563824" y="2436578"/>
                </a:lnTo>
                <a:lnTo>
                  <a:pt x="2533480" y="2469836"/>
                </a:lnTo>
                <a:lnTo>
                  <a:pt x="2502141" y="2502147"/>
                </a:lnTo>
                <a:lnTo>
                  <a:pt x="2469830" y="2533487"/>
                </a:lnTo>
                <a:lnTo>
                  <a:pt x="2436572" y="2563831"/>
                </a:lnTo>
                <a:lnTo>
                  <a:pt x="2402391" y="2593156"/>
                </a:lnTo>
                <a:lnTo>
                  <a:pt x="2367311" y="2621436"/>
                </a:lnTo>
                <a:lnTo>
                  <a:pt x="2331356" y="2648649"/>
                </a:lnTo>
                <a:lnTo>
                  <a:pt x="2294550" y="2674770"/>
                </a:lnTo>
                <a:lnTo>
                  <a:pt x="2256918" y="2699774"/>
                </a:lnTo>
                <a:lnTo>
                  <a:pt x="2218483" y="2723638"/>
                </a:lnTo>
                <a:lnTo>
                  <a:pt x="2179270" y="2746338"/>
                </a:lnTo>
                <a:lnTo>
                  <a:pt x="2139303" y="2767849"/>
                </a:lnTo>
                <a:lnTo>
                  <a:pt x="2098606" y="2788146"/>
                </a:lnTo>
                <a:lnTo>
                  <a:pt x="2057203" y="2807207"/>
                </a:lnTo>
                <a:lnTo>
                  <a:pt x="2015119" y="2825007"/>
                </a:lnTo>
                <a:lnTo>
                  <a:pt x="1972377" y="2841522"/>
                </a:lnTo>
                <a:lnTo>
                  <a:pt x="1929001" y="2856727"/>
                </a:lnTo>
                <a:lnTo>
                  <a:pt x="1885016" y="2870599"/>
                </a:lnTo>
                <a:lnTo>
                  <a:pt x="1840447" y="2883113"/>
                </a:lnTo>
                <a:lnTo>
                  <a:pt x="1795316" y="2894245"/>
                </a:lnTo>
                <a:lnTo>
                  <a:pt x="1749648" y="2903971"/>
                </a:lnTo>
                <a:lnTo>
                  <a:pt x="1703467" y="2912268"/>
                </a:lnTo>
                <a:lnTo>
                  <a:pt x="1656798" y="2919109"/>
                </a:lnTo>
                <a:lnTo>
                  <a:pt x="1609665" y="2924473"/>
                </a:lnTo>
                <a:lnTo>
                  <a:pt x="1562091" y="2928334"/>
                </a:lnTo>
                <a:lnTo>
                  <a:pt x="1514101" y="2930668"/>
                </a:lnTo>
                <a:lnTo>
                  <a:pt x="1465719" y="2931452"/>
                </a:lnTo>
                <a:lnTo>
                  <a:pt x="1417337" y="2930668"/>
                </a:lnTo>
                <a:lnTo>
                  <a:pt x="1369347" y="2928334"/>
                </a:lnTo>
                <a:lnTo>
                  <a:pt x="1321774" y="2924473"/>
                </a:lnTo>
                <a:lnTo>
                  <a:pt x="1274640" y="2919109"/>
                </a:lnTo>
                <a:lnTo>
                  <a:pt x="1227971" y="2912268"/>
                </a:lnTo>
                <a:lnTo>
                  <a:pt x="1181791" y="2903971"/>
                </a:lnTo>
                <a:lnTo>
                  <a:pt x="1136123" y="2894245"/>
                </a:lnTo>
                <a:lnTo>
                  <a:pt x="1090992" y="2883113"/>
                </a:lnTo>
                <a:lnTo>
                  <a:pt x="1046422" y="2870599"/>
                </a:lnTo>
                <a:lnTo>
                  <a:pt x="1002437" y="2856727"/>
                </a:lnTo>
                <a:lnTo>
                  <a:pt x="959062" y="2841522"/>
                </a:lnTo>
                <a:lnTo>
                  <a:pt x="916320" y="2825007"/>
                </a:lnTo>
                <a:lnTo>
                  <a:pt x="874235" y="2807207"/>
                </a:lnTo>
                <a:lnTo>
                  <a:pt x="832832" y="2788146"/>
                </a:lnTo>
                <a:lnTo>
                  <a:pt x="792135" y="2767849"/>
                </a:lnTo>
                <a:lnTo>
                  <a:pt x="752168" y="2746338"/>
                </a:lnTo>
                <a:lnTo>
                  <a:pt x="712955" y="2723638"/>
                </a:lnTo>
                <a:lnTo>
                  <a:pt x="674521" y="2699774"/>
                </a:lnTo>
                <a:lnTo>
                  <a:pt x="636888" y="2674770"/>
                </a:lnTo>
                <a:lnTo>
                  <a:pt x="600083" y="2648649"/>
                </a:lnTo>
                <a:lnTo>
                  <a:pt x="564128" y="2621436"/>
                </a:lnTo>
                <a:lnTo>
                  <a:pt x="529048" y="2593156"/>
                </a:lnTo>
                <a:lnTo>
                  <a:pt x="494866" y="2563831"/>
                </a:lnTo>
                <a:lnTo>
                  <a:pt x="461608" y="2533487"/>
                </a:lnTo>
                <a:lnTo>
                  <a:pt x="429298" y="2502147"/>
                </a:lnTo>
                <a:lnTo>
                  <a:pt x="397958" y="2469836"/>
                </a:lnTo>
                <a:lnTo>
                  <a:pt x="367614" y="2436578"/>
                </a:lnTo>
                <a:lnTo>
                  <a:pt x="338290" y="2402396"/>
                </a:lnTo>
                <a:lnTo>
                  <a:pt x="310010" y="2367315"/>
                </a:lnTo>
                <a:lnTo>
                  <a:pt x="282797" y="2331360"/>
                </a:lnTo>
                <a:lnTo>
                  <a:pt x="256677" y="2294554"/>
                </a:lnTo>
                <a:lnTo>
                  <a:pt x="231673" y="2256922"/>
                </a:lnTo>
                <a:lnTo>
                  <a:pt x="207809" y="2218487"/>
                </a:lnTo>
                <a:lnTo>
                  <a:pt x="185110" y="2179273"/>
                </a:lnTo>
                <a:lnTo>
                  <a:pt x="163600" y="2139306"/>
                </a:lnTo>
                <a:lnTo>
                  <a:pt x="143302" y="2098609"/>
                </a:lnTo>
                <a:lnTo>
                  <a:pt x="124241" y="2057206"/>
                </a:lnTo>
                <a:lnTo>
                  <a:pt x="106442" y="2015121"/>
                </a:lnTo>
                <a:lnTo>
                  <a:pt x="89928" y="1972378"/>
                </a:lnTo>
                <a:lnTo>
                  <a:pt x="74723" y="1929003"/>
                </a:lnTo>
                <a:lnTo>
                  <a:pt x="60851" y="1885018"/>
                </a:lnTo>
                <a:lnTo>
                  <a:pt x="48337" y="1840447"/>
                </a:lnTo>
                <a:lnTo>
                  <a:pt x="37205" y="1795316"/>
                </a:lnTo>
                <a:lnTo>
                  <a:pt x="27479" y="1749648"/>
                </a:lnTo>
                <a:lnTo>
                  <a:pt x="19183" y="1703468"/>
                </a:lnTo>
                <a:lnTo>
                  <a:pt x="12341" y="1656799"/>
                </a:lnTo>
                <a:lnTo>
                  <a:pt x="6978" y="1609665"/>
                </a:lnTo>
                <a:lnTo>
                  <a:pt x="3117" y="1562091"/>
                </a:lnTo>
                <a:lnTo>
                  <a:pt x="783" y="1514101"/>
                </a:lnTo>
                <a:lnTo>
                  <a:pt x="0" y="1465719"/>
                </a:lnTo>
                <a:lnTo>
                  <a:pt x="783" y="1417337"/>
                </a:lnTo>
                <a:lnTo>
                  <a:pt x="3117" y="1369347"/>
                </a:lnTo>
                <a:lnTo>
                  <a:pt x="6978" y="1321774"/>
                </a:lnTo>
                <a:lnTo>
                  <a:pt x="12341" y="1274640"/>
                </a:lnTo>
                <a:lnTo>
                  <a:pt x="19183" y="1227971"/>
                </a:lnTo>
                <a:lnTo>
                  <a:pt x="27479" y="1181791"/>
                </a:lnTo>
                <a:lnTo>
                  <a:pt x="37205" y="1136123"/>
                </a:lnTo>
                <a:lnTo>
                  <a:pt x="48337" y="1090992"/>
                </a:lnTo>
                <a:lnTo>
                  <a:pt x="60851" y="1046422"/>
                </a:lnTo>
                <a:lnTo>
                  <a:pt x="74723" y="1002437"/>
                </a:lnTo>
                <a:lnTo>
                  <a:pt x="89928" y="959062"/>
                </a:lnTo>
                <a:lnTo>
                  <a:pt x="106442" y="916320"/>
                </a:lnTo>
                <a:lnTo>
                  <a:pt x="124241" y="874235"/>
                </a:lnTo>
                <a:lnTo>
                  <a:pt x="143302" y="832832"/>
                </a:lnTo>
                <a:lnTo>
                  <a:pt x="163600" y="792135"/>
                </a:lnTo>
                <a:lnTo>
                  <a:pt x="185110" y="752168"/>
                </a:lnTo>
                <a:lnTo>
                  <a:pt x="207809" y="712955"/>
                </a:lnTo>
                <a:lnTo>
                  <a:pt x="231673" y="674521"/>
                </a:lnTo>
                <a:lnTo>
                  <a:pt x="256677" y="636888"/>
                </a:lnTo>
                <a:lnTo>
                  <a:pt x="282797" y="600083"/>
                </a:lnTo>
                <a:lnTo>
                  <a:pt x="310010" y="564128"/>
                </a:lnTo>
                <a:lnTo>
                  <a:pt x="338290" y="529048"/>
                </a:lnTo>
                <a:lnTo>
                  <a:pt x="367614" y="494866"/>
                </a:lnTo>
                <a:lnTo>
                  <a:pt x="397958" y="461608"/>
                </a:lnTo>
                <a:lnTo>
                  <a:pt x="429298" y="429298"/>
                </a:lnTo>
                <a:lnTo>
                  <a:pt x="461608" y="397958"/>
                </a:lnTo>
                <a:lnTo>
                  <a:pt x="494866" y="367614"/>
                </a:lnTo>
                <a:lnTo>
                  <a:pt x="529048" y="338290"/>
                </a:lnTo>
                <a:lnTo>
                  <a:pt x="564128" y="310010"/>
                </a:lnTo>
                <a:lnTo>
                  <a:pt x="600083" y="282797"/>
                </a:lnTo>
                <a:lnTo>
                  <a:pt x="636888" y="256677"/>
                </a:lnTo>
                <a:lnTo>
                  <a:pt x="674521" y="231673"/>
                </a:lnTo>
                <a:lnTo>
                  <a:pt x="712955" y="207809"/>
                </a:lnTo>
                <a:lnTo>
                  <a:pt x="752168" y="185110"/>
                </a:lnTo>
                <a:lnTo>
                  <a:pt x="792135" y="163600"/>
                </a:lnTo>
                <a:lnTo>
                  <a:pt x="832832" y="143302"/>
                </a:lnTo>
                <a:lnTo>
                  <a:pt x="874235" y="124241"/>
                </a:lnTo>
                <a:lnTo>
                  <a:pt x="916320" y="106442"/>
                </a:lnTo>
                <a:lnTo>
                  <a:pt x="959062" y="89928"/>
                </a:lnTo>
                <a:lnTo>
                  <a:pt x="1002437" y="74723"/>
                </a:lnTo>
                <a:lnTo>
                  <a:pt x="1046422" y="60851"/>
                </a:lnTo>
                <a:lnTo>
                  <a:pt x="1090992" y="48337"/>
                </a:lnTo>
                <a:lnTo>
                  <a:pt x="1136123" y="37205"/>
                </a:lnTo>
                <a:lnTo>
                  <a:pt x="1181791" y="27479"/>
                </a:lnTo>
                <a:lnTo>
                  <a:pt x="1227971" y="19183"/>
                </a:lnTo>
                <a:lnTo>
                  <a:pt x="1274640" y="12341"/>
                </a:lnTo>
                <a:lnTo>
                  <a:pt x="1321774" y="6978"/>
                </a:lnTo>
                <a:lnTo>
                  <a:pt x="1369347" y="3117"/>
                </a:lnTo>
                <a:lnTo>
                  <a:pt x="1417337" y="783"/>
                </a:lnTo>
                <a:lnTo>
                  <a:pt x="1465719" y="0"/>
                </a:lnTo>
                <a:close/>
              </a:path>
            </a:pathLst>
          </a:custGeom>
          <a:ln w="38098">
            <a:solidFill>
              <a:srgbClr val="F2672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9E51B9D0-FEB6-40C4-9E22-F1CF3B90C82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4415" y="1777062"/>
            <a:ext cx="853422" cy="886510"/>
          </a:xfrm>
          <a:prstGeom prst="rect">
            <a:avLst/>
          </a:prstGeom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id="{D601F819-E841-4191-A7F0-05D9F5E4859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33746" y="3595646"/>
            <a:ext cx="848281" cy="883840"/>
          </a:xfrm>
          <a:prstGeom prst="rect">
            <a:avLst/>
          </a:prstGeom>
        </p:spPr>
      </p:pic>
      <p:pic>
        <p:nvPicPr>
          <p:cNvPr id="11" name="object 8">
            <a:extLst>
              <a:ext uri="{FF2B5EF4-FFF2-40B4-BE49-F238E27FC236}">
                <a16:creationId xmlns:a16="http://schemas.microsoft.com/office/drawing/2014/main" id="{EE4D417E-1666-4F1E-8262-AD91D92F1F2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8913" y="2928867"/>
            <a:ext cx="832859" cy="865152"/>
          </a:xfrm>
          <a:prstGeom prst="rect">
            <a:avLst/>
          </a:prstGeom>
        </p:spPr>
      </p:pic>
      <p:pic>
        <p:nvPicPr>
          <p:cNvPr id="12" name="object 9">
            <a:extLst>
              <a:ext uri="{FF2B5EF4-FFF2-40B4-BE49-F238E27FC236}">
                <a16:creationId xmlns:a16="http://schemas.microsoft.com/office/drawing/2014/main" id="{AD0345F9-4EC7-46C2-896E-C00A33A1D96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59151" y="760579"/>
            <a:ext cx="845712" cy="883836"/>
          </a:xfrm>
          <a:prstGeom prst="rect">
            <a:avLst/>
          </a:prstGeom>
        </p:spPr>
      </p:pic>
      <p:pic>
        <p:nvPicPr>
          <p:cNvPr id="13" name="object 10">
            <a:extLst>
              <a:ext uri="{FF2B5EF4-FFF2-40B4-BE49-F238E27FC236}">
                <a16:creationId xmlns:a16="http://schemas.microsoft.com/office/drawing/2014/main" id="{F0811F18-18C7-4002-8791-43BEECCCF1F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08659" y="868726"/>
            <a:ext cx="832864" cy="865149"/>
          </a:xfrm>
          <a:prstGeom prst="rect">
            <a:avLst/>
          </a:prstGeom>
        </p:spPr>
      </p:pic>
      <p:pic>
        <p:nvPicPr>
          <p:cNvPr id="14" name="object 11">
            <a:extLst>
              <a:ext uri="{FF2B5EF4-FFF2-40B4-BE49-F238E27FC236}">
                <a16:creationId xmlns:a16="http://schemas.microsoft.com/office/drawing/2014/main" id="{1929E3F4-6F69-4925-BAE1-AAABC87E273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52898" y="1914496"/>
            <a:ext cx="861132" cy="894519"/>
          </a:xfrm>
          <a:prstGeom prst="rect">
            <a:avLst/>
          </a:prstGeom>
        </p:spPr>
      </p:pic>
      <p:pic>
        <p:nvPicPr>
          <p:cNvPr id="15" name="object 12">
            <a:extLst>
              <a:ext uri="{FF2B5EF4-FFF2-40B4-BE49-F238E27FC236}">
                <a16:creationId xmlns:a16="http://schemas.microsoft.com/office/drawing/2014/main" id="{04AF3C6F-6EE6-4435-B878-D1B02A1DFDC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4661" y="421953"/>
            <a:ext cx="871415" cy="905198"/>
          </a:xfrm>
          <a:prstGeom prst="rect">
            <a:avLst/>
          </a:prstGeom>
        </p:spPr>
      </p:pic>
      <p:pic>
        <p:nvPicPr>
          <p:cNvPr id="16" name="object 13">
            <a:extLst>
              <a:ext uri="{FF2B5EF4-FFF2-40B4-BE49-F238E27FC236}">
                <a16:creationId xmlns:a16="http://schemas.microsoft.com/office/drawing/2014/main" id="{05064CB2-1724-4EE4-A911-91DA27F0FCF7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32903" y="3016080"/>
            <a:ext cx="845707" cy="878496"/>
          </a:xfrm>
          <a:prstGeom prst="rect">
            <a:avLst/>
          </a:prstGeom>
        </p:spPr>
      </p:pic>
      <p:pic>
        <p:nvPicPr>
          <p:cNvPr id="17" name="object 14">
            <a:extLst>
              <a:ext uri="{FF2B5EF4-FFF2-40B4-BE49-F238E27FC236}">
                <a16:creationId xmlns:a16="http://schemas.microsoft.com/office/drawing/2014/main" id="{23D48595-B1FE-4CEA-A069-A11915922292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247562" y="3674291"/>
            <a:ext cx="848281" cy="881166"/>
          </a:xfrm>
          <a:prstGeom prst="rect">
            <a:avLst/>
          </a:prstGeom>
        </p:spPr>
      </p:pic>
      <p:pic>
        <p:nvPicPr>
          <p:cNvPr id="18" name="object 4">
            <a:extLst>
              <a:ext uri="{FF2B5EF4-FFF2-40B4-BE49-F238E27FC236}">
                <a16:creationId xmlns:a16="http://schemas.microsoft.com/office/drawing/2014/main" id="{A199297C-022D-491D-B417-A6204B172172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488409" y="1677133"/>
            <a:ext cx="1539287" cy="1568530"/>
          </a:xfrm>
          <a:prstGeom prst="rect">
            <a:avLst/>
          </a:prstGeom>
        </p:spPr>
      </p:pic>
      <p:sp>
        <p:nvSpPr>
          <p:cNvPr id="50" name="object 24">
            <a:extLst>
              <a:ext uri="{FF2B5EF4-FFF2-40B4-BE49-F238E27FC236}">
                <a16:creationId xmlns:a16="http://schemas.microsoft.com/office/drawing/2014/main" id="{BEBAFD00-73B9-4CD0-B5C5-6775563B0D93}"/>
              </a:ext>
            </a:extLst>
          </p:cNvPr>
          <p:cNvSpPr/>
          <p:nvPr/>
        </p:nvSpPr>
        <p:spPr>
          <a:xfrm>
            <a:off x="1866728" y="5496397"/>
            <a:ext cx="2885468" cy="1231016"/>
          </a:xfrm>
          <a:custGeom>
            <a:avLst/>
            <a:gdLst/>
            <a:ahLst/>
            <a:cxnLst/>
            <a:rect l="l" t="t" r="r" b="b"/>
            <a:pathLst>
              <a:path w="2630170" h="899795">
                <a:moveTo>
                  <a:pt x="0" y="0"/>
                </a:moveTo>
                <a:lnTo>
                  <a:pt x="1465" y="899255"/>
                </a:lnTo>
                <a:lnTo>
                  <a:pt x="2630017" y="899255"/>
                </a:lnTo>
                <a:lnTo>
                  <a:pt x="2630017" y="872790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82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25">
            <a:extLst>
              <a:ext uri="{FF2B5EF4-FFF2-40B4-BE49-F238E27FC236}">
                <a16:creationId xmlns:a16="http://schemas.microsoft.com/office/drawing/2014/main" id="{F0C45974-3AB5-4CC0-A4D2-77C39A7D4C9B}"/>
              </a:ext>
            </a:extLst>
          </p:cNvPr>
          <p:cNvSpPr/>
          <p:nvPr/>
        </p:nvSpPr>
        <p:spPr>
          <a:xfrm>
            <a:off x="-739262" y="5422001"/>
            <a:ext cx="5055235" cy="1305412"/>
          </a:xfrm>
          <a:custGeom>
            <a:avLst/>
            <a:gdLst/>
            <a:ahLst/>
            <a:cxnLst/>
            <a:rect l="l" t="t" r="r" b="b"/>
            <a:pathLst>
              <a:path w="5055234" h="1033145">
                <a:moveTo>
                  <a:pt x="1807944" y="0"/>
                </a:moveTo>
                <a:lnTo>
                  <a:pt x="0" y="1032537"/>
                </a:lnTo>
                <a:lnTo>
                  <a:pt x="5054754" y="1032537"/>
                </a:lnTo>
                <a:lnTo>
                  <a:pt x="1807944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" name="object 4">
            <a:extLst>
              <a:ext uri="{FF2B5EF4-FFF2-40B4-BE49-F238E27FC236}">
                <a16:creationId xmlns:a16="http://schemas.microsoft.com/office/drawing/2014/main" id="{C8906F4A-F73C-48FA-9D20-31D752A2EB80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-9344" y="0"/>
            <a:ext cx="1146154" cy="6858000"/>
          </a:xfrm>
          <a:prstGeom prst="rect">
            <a:avLst/>
          </a:prstGeom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object 4">
            <a:extLst>
              <a:ext uri="{FF2B5EF4-FFF2-40B4-BE49-F238E27FC236}">
                <a16:creationId xmlns:a16="http://schemas.microsoft.com/office/drawing/2014/main" id="{5D2C703D-0C96-4F06-820C-73A55018B3B2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933042" y="0"/>
            <a:ext cx="1255347" cy="6858000"/>
          </a:xfrm>
          <a:prstGeom prst="rect">
            <a:avLst/>
          </a:prstGeom>
          <a:effectLst>
            <a:outerShdw blurRad="508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sp>
        <p:nvSpPr>
          <p:cNvPr id="21" name="object 15">
            <a:extLst>
              <a:ext uri="{FF2B5EF4-FFF2-40B4-BE49-F238E27FC236}">
                <a16:creationId xmlns:a16="http://schemas.microsoft.com/office/drawing/2014/main" id="{5BBE657D-42D5-4C22-9EBD-4B69CF4931EB}"/>
              </a:ext>
            </a:extLst>
          </p:cNvPr>
          <p:cNvSpPr/>
          <p:nvPr/>
        </p:nvSpPr>
        <p:spPr>
          <a:xfrm>
            <a:off x="1499882" y="286042"/>
            <a:ext cx="79375" cy="109220"/>
          </a:xfrm>
          <a:custGeom>
            <a:avLst/>
            <a:gdLst/>
            <a:ahLst/>
            <a:cxnLst/>
            <a:rect l="l" t="t" r="r" b="b"/>
            <a:pathLst>
              <a:path w="79375" h="109220">
                <a:moveTo>
                  <a:pt x="78790" y="0"/>
                </a:moveTo>
                <a:lnTo>
                  <a:pt x="0" y="0"/>
                </a:lnTo>
                <a:lnTo>
                  <a:pt x="0" y="20320"/>
                </a:lnTo>
                <a:lnTo>
                  <a:pt x="0" y="109220"/>
                </a:lnTo>
                <a:lnTo>
                  <a:pt x="21183" y="109220"/>
                </a:lnTo>
                <a:lnTo>
                  <a:pt x="21183" y="20320"/>
                </a:lnTo>
                <a:lnTo>
                  <a:pt x="57759" y="20320"/>
                </a:lnTo>
                <a:lnTo>
                  <a:pt x="57759" y="109220"/>
                </a:lnTo>
                <a:lnTo>
                  <a:pt x="78790" y="109220"/>
                </a:lnTo>
                <a:lnTo>
                  <a:pt x="78790" y="20320"/>
                </a:lnTo>
                <a:lnTo>
                  <a:pt x="787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16">
            <a:extLst>
              <a:ext uri="{FF2B5EF4-FFF2-40B4-BE49-F238E27FC236}">
                <a16:creationId xmlns:a16="http://schemas.microsoft.com/office/drawing/2014/main" id="{D75A6818-C485-4A68-B2D3-A25C3C036096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03540" y="283554"/>
            <a:ext cx="193693" cy="114909"/>
          </a:xfrm>
          <a:prstGeom prst="rect">
            <a:avLst/>
          </a:prstGeom>
        </p:spPr>
      </p:pic>
      <p:pic>
        <p:nvPicPr>
          <p:cNvPr id="23" name="object 17">
            <a:extLst>
              <a:ext uri="{FF2B5EF4-FFF2-40B4-BE49-F238E27FC236}">
                <a16:creationId xmlns:a16="http://schemas.microsoft.com/office/drawing/2014/main" id="{C17E6601-2EE4-49A1-887B-37A3CB797A31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115335" y="283554"/>
            <a:ext cx="178887" cy="114909"/>
          </a:xfrm>
          <a:prstGeom prst="rect">
            <a:avLst/>
          </a:prstGeom>
        </p:spPr>
      </p:pic>
      <p:pic>
        <p:nvPicPr>
          <p:cNvPr id="24" name="object 18">
            <a:extLst>
              <a:ext uri="{FF2B5EF4-FFF2-40B4-BE49-F238E27FC236}">
                <a16:creationId xmlns:a16="http://schemas.microsoft.com/office/drawing/2014/main" id="{7CF9A178-AB34-4D6D-8CD3-A72074AD56F4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499885" y="283554"/>
            <a:ext cx="1602161" cy="303275"/>
          </a:xfrm>
          <a:prstGeom prst="rect">
            <a:avLst/>
          </a:prstGeom>
        </p:spPr>
      </p:pic>
      <p:pic>
        <p:nvPicPr>
          <p:cNvPr id="25" name="object 19">
            <a:extLst>
              <a:ext uri="{FF2B5EF4-FFF2-40B4-BE49-F238E27FC236}">
                <a16:creationId xmlns:a16="http://schemas.microsoft.com/office/drawing/2014/main" id="{DECE29A4-B768-4BF3-8F4C-CCCFB9A28834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121685" y="471920"/>
            <a:ext cx="178887" cy="114909"/>
          </a:xfrm>
          <a:prstGeom prst="rect">
            <a:avLst/>
          </a:prstGeom>
        </p:spPr>
      </p:pic>
      <p:pic>
        <p:nvPicPr>
          <p:cNvPr id="26" name="object 20">
            <a:extLst>
              <a:ext uri="{FF2B5EF4-FFF2-40B4-BE49-F238E27FC236}">
                <a16:creationId xmlns:a16="http://schemas.microsoft.com/office/drawing/2014/main" id="{180345A7-7AB6-472C-BD71-41FFFA0EF1C3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494550" y="660299"/>
            <a:ext cx="113687" cy="114909"/>
          </a:xfrm>
          <a:prstGeom prst="rect">
            <a:avLst/>
          </a:prstGeom>
        </p:spPr>
      </p:pic>
      <p:pic>
        <p:nvPicPr>
          <p:cNvPr id="27" name="object 21">
            <a:extLst>
              <a:ext uri="{FF2B5EF4-FFF2-40B4-BE49-F238E27FC236}">
                <a16:creationId xmlns:a16="http://schemas.microsoft.com/office/drawing/2014/main" id="{688AAB2B-1249-4FC5-A193-15A6C61B7D4D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27876" y="659994"/>
            <a:ext cx="474511" cy="115214"/>
          </a:xfrm>
          <a:prstGeom prst="rect">
            <a:avLst/>
          </a:prstGeom>
        </p:spPr>
      </p:pic>
      <p:pic>
        <p:nvPicPr>
          <p:cNvPr id="28" name="object 22">
            <a:extLst>
              <a:ext uri="{FF2B5EF4-FFF2-40B4-BE49-F238E27FC236}">
                <a16:creationId xmlns:a16="http://schemas.microsoft.com/office/drawing/2014/main" id="{446209D0-93FD-49EE-A92D-8FC19E5FEE6C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122026" y="663042"/>
            <a:ext cx="279899" cy="109423"/>
          </a:xfrm>
          <a:prstGeom prst="rect">
            <a:avLst/>
          </a:prstGeom>
        </p:spPr>
      </p:pic>
      <p:pic>
        <p:nvPicPr>
          <p:cNvPr id="29" name="object 23">
            <a:extLst>
              <a:ext uri="{FF2B5EF4-FFF2-40B4-BE49-F238E27FC236}">
                <a16:creationId xmlns:a16="http://schemas.microsoft.com/office/drawing/2014/main" id="{8C8DC60F-0D56-414E-BF25-53904930D4D1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426792" y="663042"/>
            <a:ext cx="169316" cy="10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4">
            <a:extLst>
              <a:ext uri="{FF2B5EF4-FFF2-40B4-BE49-F238E27FC236}">
                <a16:creationId xmlns:a16="http://schemas.microsoft.com/office/drawing/2014/main" id="{593C9FCE-45CE-4148-8CEA-A0024A7FE8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33042" y="0"/>
            <a:ext cx="1255347" cy="6858000"/>
          </a:xfrm>
          <a:prstGeom prst="rect">
            <a:avLst/>
          </a:prstGeom>
          <a:effectLst/>
        </p:spPr>
      </p:pic>
      <p:grpSp>
        <p:nvGrpSpPr>
          <p:cNvPr id="10" name="object 59">
            <a:extLst>
              <a:ext uri="{FF2B5EF4-FFF2-40B4-BE49-F238E27FC236}">
                <a16:creationId xmlns:a16="http://schemas.microsoft.com/office/drawing/2014/main" id="{AFCB5AFF-28AE-413B-925E-D8CD8D710289}"/>
              </a:ext>
            </a:extLst>
          </p:cNvPr>
          <p:cNvGrpSpPr/>
          <p:nvPr/>
        </p:nvGrpSpPr>
        <p:grpSpPr>
          <a:xfrm>
            <a:off x="613473" y="702838"/>
            <a:ext cx="1198880" cy="1377950"/>
            <a:chOff x="7869643" y="279996"/>
            <a:chExt cx="1198880" cy="1377950"/>
          </a:xfrm>
        </p:grpSpPr>
        <p:sp>
          <p:nvSpPr>
            <p:cNvPr id="11" name="object 60">
              <a:extLst>
                <a:ext uri="{FF2B5EF4-FFF2-40B4-BE49-F238E27FC236}">
                  <a16:creationId xmlns:a16="http://schemas.microsoft.com/office/drawing/2014/main" id="{DCA42FC7-002E-4111-A694-7BA34384E647}"/>
                </a:ext>
              </a:extLst>
            </p:cNvPr>
            <p:cNvSpPr/>
            <p:nvPr/>
          </p:nvSpPr>
          <p:spPr>
            <a:xfrm>
              <a:off x="7869643" y="279996"/>
              <a:ext cx="1198880" cy="492125"/>
            </a:xfrm>
            <a:custGeom>
              <a:avLst/>
              <a:gdLst/>
              <a:ahLst/>
              <a:cxnLst/>
              <a:rect l="l" t="t" r="r" b="b"/>
              <a:pathLst>
                <a:path w="1198879" h="492125">
                  <a:moveTo>
                    <a:pt x="1198689" y="0"/>
                  </a:moveTo>
                  <a:lnTo>
                    <a:pt x="0" y="0"/>
                  </a:lnTo>
                  <a:lnTo>
                    <a:pt x="0" y="491578"/>
                  </a:lnTo>
                  <a:lnTo>
                    <a:pt x="1198689" y="491578"/>
                  </a:lnTo>
                  <a:lnTo>
                    <a:pt x="1198689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1">
              <a:extLst>
                <a:ext uri="{FF2B5EF4-FFF2-40B4-BE49-F238E27FC236}">
                  <a16:creationId xmlns:a16="http://schemas.microsoft.com/office/drawing/2014/main" id="{8E9C2DC4-6AF5-4D6C-A32B-A88221289620}"/>
                </a:ext>
              </a:extLst>
            </p:cNvPr>
            <p:cNvSpPr/>
            <p:nvPr/>
          </p:nvSpPr>
          <p:spPr>
            <a:xfrm>
              <a:off x="7897393" y="312572"/>
              <a:ext cx="1129030" cy="1115695"/>
            </a:xfrm>
            <a:custGeom>
              <a:avLst/>
              <a:gdLst/>
              <a:ahLst/>
              <a:cxnLst/>
              <a:rect l="l" t="t" r="r" b="b"/>
              <a:pathLst>
                <a:path w="1129029" h="1115695">
                  <a:moveTo>
                    <a:pt x="1128826" y="0"/>
                  </a:moveTo>
                  <a:lnTo>
                    <a:pt x="0" y="0"/>
                  </a:lnTo>
                  <a:lnTo>
                    <a:pt x="0" y="1115631"/>
                  </a:lnTo>
                  <a:lnTo>
                    <a:pt x="1128826" y="1115631"/>
                  </a:lnTo>
                  <a:lnTo>
                    <a:pt x="1128826" y="0"/>
                  </a:lnTo>
                  <a:close/>
                </a:path>
              </a:pathLst>
            </a:custGeom>
            <a:solidFill>
              <a:srgbClr val="00030A">
                <a:alpha val="39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2">
              <a:extLst>
                <a:ext uri="{FF2B5EF4-FFF2-40B4-BE49-F238E27FC236}">
                  <a16:creationId xmlns:a16="http://schemas.microsoft.com/office/drawing/2014/main" id="{E470C011-CA4A-4D2F-922C-5FBAE91DE06B}"/>
                </a:ext>
              </a:extLst>
            </p:cNvPr>
            <p:cNvSpPr/>
            <p:nvPr/>
          </p:nvSpPr>
          <p:spPr>
            <a:xfrm>
              <a:off x="7923961" y="339140"/>
              <a:ext cx="1075690" cy="1062990"/>
            </a:xfrm>
            <a:custGeom>
              <a:avLst/>
              <a:gdLst/>
              <a:ahLst/>
              <a:cxnLst/>
              <a:rect l="l" t="t" r="r" b="b"/>
              <a:pathLst>
                <a:path w="1075690" h="1062990">
                  <a:moveTo>
                    <a:pt x="1075690" y="0"/>
                  </a:moveTo>
                  <a:lnTo>
                    <a:pt x="0" y="0"/>
                  </a:lnTo>
                  <a:lnTo>
                    <a:pt x="0" y="1062494"/>
                  </a:lnTo>
                  <a:lnTo>
                    <a:pt x="1075690" y="1062494"/>
                  </a:lnTo>
                  <a:lnTo>
                    <a:pt x="10756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63">
              <a:extLst>
                <a:ext uri="{FF2B5EF4-FFF2-40B4-BE49-F238E27FC236}">
                  <a16:creationId xmlns:a16="http://schemas.microsoft.com/office/drawing/2014/main" id="{F546E136-702B-4DC2-942E-0AB3ABF003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1185" y="419759"/>
              <a:ext cx="901252" cy="901256"/>
            </a:xfrm>
            <a:prstGeom prst="rect">
              <a:avLst/>
            </a:prstGeom>
          </p:spPr>
        </p:pic>
        <p:pic>
          <p:nvPicPr>
            <p:cNvPr id="15" name="object 64">
              <a:extLst>
                <a:ext uri="{FF2B5EF4-FFF2-40B4-BE49-F238E27FC236}">
                  <a16:creationId xmlns:a16="http://schemas.microsoft.com/office/drawing/2014/main" id="{723B4807-0B4E-4F33-B538-3EE70E49C6B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72379" y="1466176"/>
              <a:ext cx="127997" cy="191515"/>
            </a:xfrm>
            <a:prstGeom prst="rect">
              <a:avLst/>
            </a:prstGeom>
          </p:spPr>
        </p:pic>
        <p:pic>
          <p:nvPicPr>
            <p:cNvPr id="16" name="object 65">
              <a:extLst>
                <a:ext uri="{FF2B5EF4-FFF2-40B4-BE49-F238E27FC236}">
                  <a16:creationId xmlns:a16="http://schemas.microsoft.com/office/drawing/2014/main" id="{4FC4571C-3921-4A19-A50C-8239179ADCC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2729" y="1466176"/>
              <a:ext cx="114553" cy="191515"/>
            </a:xfrm>
            <a:prstGeom prst="rect">
              <a:avLst/>
            </a:prstGeom>
          </p:spPr>
        </p:pic>
        <p:sp>
          <p:nvSpPr>
            <p:cNvPr id="17" name="object 66">
              <a:extLst>
                <a:ext uri="{FF2B5EF4-FFF2-40B4-BE49-F238E27FC236}">
                  <a16:creationId xmlns:a16="http://schemas.microsoft.com/office/drawing/2014/main" id="{79E6E5DA-E0A7-4E7F-86D4-2CDA85E53D89}"/>
                </a:ext>
              </a:extLst>
            </p:cNvPr>
            <p:cNvSpPr/>
            <p:nvPr/>
          </p:nvSpPr>
          <p:spPr>
            <a:xfrm>
              <a:off x="8265731" y="1617560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69">
                  <a:moveTo>
                    <a:pt x="24803" y="0"/>
                  </a:moveTo>
                  <a:lnTo>
                    <a:pt x="19430" y="0"/>
                  </a:lnTo>
                  <a:lnTo>
                    <a:pt x="14046" y="0"/>
                  </a:lnTo>
                  <a:lnTo>
                    <a:pt x="9474" y="1866"/>
                  </a:lnTo>
                  <a:lnTo>
                    <a:pt x="1892" y="9398"/>
                  </a:lnTo>
                  <a:lnTo>
                    <a:pt x="0" y="13969"/>
                  </a:lnTo>
                  <a:lnTo>
                    <a:pt x="0" y="24764"/>
                  </a:lnTo>
                  <a:lnTo>
                    <a:pt x="1892" y="29337"/>
                  </a:lnTo>
                  <a:lnTo>
                    <a:pt x="9474" y="36956"/>
                  </a:lnTo>
                  <a:lnTo>
                    <a:pt x="14046" y="38862"/>
                  </a:lnTo>
                  <a:lnTo>
                    <a:pt x="24803" y="38862"/>
                  </a:lnTo>
                  <a:lnTo>
                    <a:pt x="29375" y="36956"/>
                  </a:lnTo>
                  <a:lnTo>
                    <a:pt x="36956" y="29337"/>
                  </a:lnTo>
                  <a:lnTo>
                    <a:pt x="38861" y="24764"/>
                  </a:lnTo>
                  <a:lnTo>
                    <a:pt x="38861" y="13969"/>
                  </a:lnTo>
                  <a:lnTo>
                    <a:pt x="36956" y="9398"/>
                  </a:lnTo>
                  <a:lnTo>
                    <a:pt x="29375" y="1866"/>
                  </a:lnTo>
                  <a:lnTo>
                    <a:pt x="24803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67">
              <a:extLst>
                <a:ext uri="{FF2B5EF4-FFF2-40B4-BE49-F238E27FC236}">
                  <a16:creationId xmlns:a16="http://schemas.microsoft.com/office/drawing/2014/main" id="{3B4513F0-7BC9-4D48-9068-1F62B18AD38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7928" y="1466176"/>
              <a:ext cx="266935" cy="191515"/>
            </a:xfrm>
            <a:prstGeom prst="rect">
              <a:avLst/>
            </a:prstGeom>
          </p:spPr>
        </p:pic>
        <p:sp>
          <p:nvSpPr>
            <p:cNvPr id="19" name="object 68">
              <a:extLst>
                <a:ext uri="{FF2B5EF4-FFF2-40B4-BE49-F238E27FC236}">
                  <a16:creationId xmlns:a16="http://schemas.microsoft.com/office/drawing/2014/main" id="{C6002D3A-65EB-4FD6-88B7-77F7E6F79E06}"/>
                </a:ext>
              </a:extLst>
            </p:cNvPr>
            <p:cNvSpPr/>
            <p:nvPr/>
          </p:nvSpPr>
          <p:spPr>
            <a:xfrm>
              <a:off x="8621280" y="1617560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69">
                  <a:moveTo>
                    <a:pt x="24815" y="0"/>
                  </a:moveTo>
                  <a:lnTo>
                    <a:pt x="19430" y="0"/>
                  </a:lnTo>
                  <a:lnTo>
                    <a:pt x="14058" y="0"/>
                  </a:lnTo>
                  <a:lnTo>
                    <a:pt x="9486" y="1866"/>
                  </a:lnTo>
                  <a:lnTo>
                    <a:pt x="1904" y="9398"/>
                  </a:lnTo>
                  <a:lnTo>
                    <a:pt x="0" y="13969"/>
                  </a:lnTo>
                  <a:lnTo>
                    <a:pt x="0" y="24764"/>
                  </a:lnTo>
                  <a:lnTo>
                    <a:pt x="1904" y="29337"/>
                  </a:lnTo>
                  <a:lnTo>
                    <a:pt x="9486" y="36956"/>
                  </a:lnTo>
                  <a:lnTo>
                    <a:pt x="14058" y="38862"/>
                  </a:lnTo>
                  <a:lnTo>
                    <a:pt x="24815" y="38862"/>
                  </a:lnTo>
                  <a:lnTo>
                    <a:pt x="29387" y="36956"/>
                  </a:lnTo>
                  <a:lnTo>
                    <a:pt x="36956" y="29337"/>
                  </a:lnTo>
                  <a:lnTo>
                    <a:pt x="38861" y="24764"/>
                  </a:lnTo>
                  <a:lnTo>
                    <a:pt x="38861" y="13969"/>
                  </a:lnTo>
                  <a:lnTo>
                    <a:pt x="36956" y="9398"/>
                  </a:lnTo>
                  <a:lnTo>
                    <a:pt x="29387" y="1866"/>
                  </a:lnTo>
                  <a:lnTo>
                    <a:pt x="24815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69">
              <a:extLst>
                <a:ext uri="{FF2B5EF4-FFF2-40B4-BE49-F238E27FC236}">
                  <a16:creationId xmlns:a16="http://schemas.microsoft.com/office/drawing/2014/main" id="{377DC287-D3F0-4EF8-BDFD-4A99F4FAEDD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83490" y="1466176"/>
              <a:ext cx="127997" cy="191515"/>
            </a:xfrm>
            <a:prstGeom prst="rect">
              <a:avLst/>
            </a:prstGeom>
          </p:spPr>
        </p:pic>
        <p:pic>
          <p:nvPicPr>
            <p:cNvPr id="21" name="object 70">
              <a:extLst>
                <a:ext uri="{FF2B5EF4-FFF2-40B4-BE49-F238E27FC236}">
                  <a16:creationId xmlns:a16="http://schemas.microsoft.com/office/drawing/2014/main" id="{8749E32C-FE7D-4681-8A88-246F70F84D4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33840" y="1470748"/>
              <a:ext cx="119634" cy="186943"/>
            </a:xfrm>
            <a:prstGeom prst="rect">
              <a:avLst/>
            </a:prstGeom>
          </p:spPr>
        </p:pic>
      </p:grpSp>
      <p:pic>
        <p:nvPicPr>
          <p:cNvPr id="22" name="object 71">
            <a:extLst>
              <a:ext uri="{FF2B5EF4-FFF2-40B4-BE49-F238E27FC236}">
                <a16:creationId xmlns:a16="http://schemas.microsoft.com/office/drawing/2014/main" id="{53C88BC3-7996-457A-9D4E-7DE2661B7490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6978" y="2352969"/>
            <a:ext cx="2196528" cy="490994"/>
          </a:xfrm>
          <a:prstGeom prst="rect">
            <a:avLst/>
          </a:prstGeom>
        </p:spPr>
      </p:pic>
      <p:grpSp>
        <p:nvGrpSpPr>
          <p:cNvPr id="23" name="object 73">
            <a:extLst>
              <a:ext uri="{FF2B5EF4-FFF2-40B4-BE49-F238E27FC236}">
                <a16:creationId xmlns:a16="http://schemas.microsoft.com/office/drawing/2014/main" id="{157459C0-2860-4C50-BEA6-E41F14905ADA}"/>
              </a:ext>
            </a:extLst>
          </p:cNvPr>
          <p:cNvGrpSpPr/>
          <p:nvPr/>
        </p:nvGrpSpPr>
        <p:grpSpPr>
          <a:xfrm>
            <a:off x="613473" y="2963115"/>
            <a:ext cx="2654935" cy="655320"/>
            <a:chOff x="9168638" y="928763"/>
            <a:chExt cx="2654935" cy="655320"/>
          </a:xfrm>
        </p:grpSpPr>
        <p:pic>
          <p:nvPicPr>
            <p:cNvPr id="24" name="object 74">
              <a:extLst>
                <a:ext uri="{FF2B5EF4-FFF2-40B4-BE49-F238E27FC236}">
                  <a16:creationId xmlns:a16="http://schemas.microsoft.com/office/drawing/2014/main" id="{A7BD3AD0-9194-4CD1-AAC7-37503B26EF4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54069" y="959815"/>
              <a:ext cx="253136" cy="95250"/>
            </a:xfrm>
            <a:prstGeom prst="rect">
              <a:avLst/>
            </a:prstGeom>
          </p:spPr>
        </p:pic>
        <p:sp>
          <p:nvSpPr>
            <p:cNvPr id="25" name="object 75">
              <a:extLst>
                <a:ext uri="{FF2B5EF4-FFF2-40B4-BE49-F238E27FC236}">
                  <a16:creationId xmlns:a16="http://schemas.microsoft.com/office/drawing/2014/main" id="{CA0E82E6-F2FE-4C20-A1A7-9D8D539BC611}"/>
                </a:ext>
              </a:extLst>
            </p:cNvPr>
            <p:cNvSpPr/>
            <p:nvPr/>
          </p:nvSpPr>
          <p:spPr>
            <a:xfrm>
              <a:off x="10327017" y="958024"/>
              <a:ext cx="23495" cy="85090"/>
            </a:xfrm>
            <a:custGeom>
              <a:avLst/>
              <a:gdLst/>
              <a:ahLst/>
              <a:cxnLst/>
              <a:rect l="l" t="t" r="r" b="b"/>
              <a:pathLst>
                <a:path w="23495" h="85090">
                  <a:moveTo>
                    <a:pt x="14884" y="0"/>
                  </a:moveTo>
                  <a:lnTo>
                    <a:pt x="8432" y="0"/>
                  </a:lnTo>
                  <a:lnTo>
                    <a:pt x="5689" y="1143"/>
                  </a:lnTo>
                  <a:lnTo>
                    <a:pt x="1143" y="5715"/>
                  </a:lnTo>
                  <a:lnTo>
                    <a:pt x="0" y="8458"/>
                  </a:lnTo>
                  <a:lnTo>
                    <a:pt x="0" y="14935"/>
                  </a:lnTo>
                  <a:lnTo>
                    <a:pt x="1143" y="17678"/>
                  </a:lnTo>
                  <a:lnTo>
                    <a:pt x="5689" y="22199"/>
                  </a:lnTo>
                  <a:lnTo>
                    <a:pt x="8432" y="23317"/>
                  </a:lnTo>
                  <a:lnTo>
                    <a:pt x="14884" y="23317"/>
                  </a:lnTo>
                  <a:lnTo>
                    <a:pt x="17627" y="22174"/>
                  </a:lnTo>
                  <a:lnTo>
                    <a:pt x="22174" y="17602"/>
                  </a:lnTo>
                  <a:lnTo>
                    <a:pt x="23295" y="14935"/>
                  </a:lnTo>
                  <a:lnTo>
                    <a:pt x="23317" y="8458"/>
                  </a:lnTo>
                  <a:lnTo>
                    <a:pt x="22174" y="5715"/>
                  </a:lnTo>
                  <a:lnTo>
                    <a:pt x="17627" y="1143"/>
                  </a:lnTo>
                  <a:lnTo>
                    <a:pt x="14884" y="0"/>
                  </a:lnTo>
                  <a:close/>
                </a:path>
                <a:path w="23495" h="85090">
                  <a:moveTo>
                    <a:pt x="14884" y="61569"/>
                  </a:moveTo>
                  <a:lnTo>
                    <a:pt x="8432" y="61569"/>
                  </a:lnTo>
                  <a:lnTo>
                    <a:pt x="5689" y="62687"/>
                  </a:lnTo>
                  <a:lnTo>
                    <a:pt x="1143" y="67208"/>
                  </a:lnTo>
                  <a:lnTo>
                    <a:pt x="0" y="69951"/>
                  </a:lnTo>
                  <a:lnTo>
                    <a:pt x="0" y="76428"/>
                  </a:lnTo>
                  <a:lnTo>
                    <a:pt x="1143" y="79171"/>
                  </a:lnTo>
                  <a:lnTo>
                    <a:pt x="5689" y="83743"/>
                  </a:lnTo>
                  <a:lnTo>
                    <a:pt x="8432" y="84886"/>
                  </a:lnTo>
                  <a:lnTo>
                    <a:pt x="14884" y="84886"/>
                  </a:lnTo>
                  <a:lnTo>
                    <a:pt x="17627" y="83743"/>
                  </a:lnTo>
                  <a:lnTo>
                    <a:pt x="22174" y="79171"/>
                  </a:lnTo>
                  <a:lnTo>
                    <a:pt x="23317" y="76428"/>
                  </a:lnTo>
                  <a:lnTo>
                    <a:pt x="23317" y="69951"/>
                  </a:lnTo>
                  <a:lnTo>
                    <a:pt x="22174" y="67208"/>
                  </a:lnTo>
                  <a:lnTo>
                    <a:pt x="17627" y="62687"/>
                  </a:lnTo>
                  <a:lnTo>
                    <a:pt x="14884" y="615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76">
              <a:extLst>
                <a:ext uri="{FF2B5EF4-FFF2-40B4-BE49-F238E27FC236}">
                  <a16:creationId xmlns:a16="http://schemas.microsoft.com/office/drawing/2014/main" id="{E8EAF185-4CBF-4527-BF53-189371E5231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68638" y="928763"/>
              <a:ext cx="2654744" cy="655002"/>
            </a:xfrm>
            <a:prstGeom prst="rect">
              <a:avLst/>
            </a:prstGeom>
          </p:spPr>
        </p:pic>
      </p:grpSp>
      <p:pic>
        <p:nvPicPr>
          <p:cNvPr id="27" name="object 77">
            <a:extLst>
              <a:ext uri="{FF2B5EF4-FFF2-40B4-BE49-F238E27FC236}">
                <a16:creationId xmlns:a16="http://schemas.microsoft.com/office/drawing/2014/main" id="{40C3F2F5-F03C-481D-8F88-931820402459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437883" y="903801"/>
            <a:ext cx="4837950" cy="1760575"/>
          </a:xfrm>
          <a:prstGeom prst="rect">
            <a:avLst/>
          </a:prstGeom>
        </p:spPr>
      </p:pic>
      <p:grpSp>
        <p:nvGrpSpPr>
          <p:cNvPr id="28" name="object 92">
            <a:extLst>
              <a:ext uri="{FF2B5EF4-FFF2-40B4-BE49-F238E27FC236}">
                <a16:creationId xmlns:a16="http://schemas.microsoft.com/office/drawing/2014/main" id="{4FCDE1AF-C7BA-4C84-8247-21AAF2033F1F}"/>
              </a:ext>
            </a:extLst>
          </p:cNvPr>
          <p:cNvGrpSpPr/>
          <p:nvPr/>
        </p:nvGrpSpPr>
        <p:grpSpPr>
          <a:xfrm>
            <a:off x="4437883" y="3058365"/>
            <a:ext cx="4834255" cy="1468120"/>
            <a:chOff x="7895653" y="3589426"/>
            <a:chExt cx="4834255" cy="1468120"/>
          </a:xfrm>
        </p:grpSpPr>
        <p:pic>
          <p:nvPicPr>
            <p:cNvPr id="29" name="object 93">
              <a:extLst>
                <a:ext uri="{FF2B5EF4-FFF2-40B4-BE49-F238E27FC236}">
                  <a16:creationId xmlns:a16="http://schemas.microsoft.com/office/drawing/2014/main" id="{56170FDF-0D9E-4EA9-A710-F47037B6FE9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504305" y="4073042"/>
              <a:ext cx="72771" cy="76454"/>
            </a:xfrm>
            <a:prstGeom prst="rect">
              <a:avLst/>
            </a:prstGeom>
          </p:spPr>
        </p:pic>
        <p:pic>
          <p:nvPicPr>
            <p:cNvPr id="30" name="object 94">
              <a:extLst>
                <a:ext uri="{FF2B5EF4-FFF2-40B4-BE49-F238E27FC236}">
                  <a16:creationId xmlns:a16="http://schemas.microsoft.com/office/drawing/2014/main" id="{133F0D68-0E86-4ACE-BA69-EFB6728542CF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599048" y="4073042"/>
              <a:ext cx="63563" cy="67437"/>
            </a:xfrm>
            <a:prstGeom prst="rect">
              <a:avLst/>
            </a:prstGeom>
          </p:spPr>
        </p:pic>
        <p:sp>
          <p:nvSpPr>
            <p:cNvPr id="31" name="object 95">
              <a:extLst>
                <a:ext uri="{FF2B5EF4-FFF2-40B4-BE49-F238E27FC236}">
                  <a16:creationId xmlns:a16="http://schemas.microsoft.com/office/drawing/2014/main" id="{03222775-9CE3-4096-A8A7-C2C20F19738E}"/>
                </a:ext>
              </a:extLst>
            </p:cNvPr>
            <p:cNvSpPr/>
            <p:nvPr/>
          </p:nvSpPr>
          <p:spPr>
            <a:xfrm>
              <a:off x="12686093" y="4073042"/>
              <a:ext cx="43815" cy="67945"/>
            </a:xfrm>
            <a:custGeom>
              <a:avLst/>
              <a:gdLst/>
              <a:ahLst/>
              <a:cxnLst/>
              <a:rect l="l" t="t" r="r" b="b"/>
              <a:pathLst>
                <a:path w="43815" h="67945">
                  <a:moveTo>
                    <a:pt x="43624" y="0"/>
                  </a:moveTo>
                  <a:lnTo>
                    <a:pt x="17081" y="0"/>
                  </a:lnTo>
                  <a:lnTo>
                    <a:pt x="12382" y="1625"/>
                  </a:lnTo>
                  <a:lnTo>
                    <a:pt x="8763" y="4914"/>
                  </a:lnTo>
                  <a:lnTo>
                    <a:pt x="5143" y="8166"/>
                  </a:lnTo>
                  <a:lnTo>
                    <a:pt x="3314" y="12814"/>
                  </a:lnTo>
                  <a:lnTo>
                    <a:pt x="3314" y="23520"/>
                  </a:lnTo>
                  <a:lnTo>
                    <a:pt x="4889" y="27520"/>
                  </a:lnTo>
                  <a:lnTo>
                    <a:pt x="11201" y="33934"/>
                  </a:lnTo>
                  <a:lnTo>
                    <a:pt x="15303" y="35864"/>
                  </a:lnTo>
                  <a:lnTo>
                    <a:pt x="20383" y="36474"/>
                  </a:lnTo>
                  <a:lnTo>
                    <a:pt x="0" y="67437"/>
                  </a:lnTo>
                  <a:lnTo>
                    <a:pt x="9372" y="67437"/>
                  </a:lnTo>
                  <a:lnTo>
                    <a:pt x="28765" y="37337"/>
                  </a:lnTo>
                  <a:lnTo>
                    <a:pt x="43624" y="37337"/>
                  </a:lnTo>
                  <a:lnTo>
                    <a:pt x="43624" y="29845"/>
                  </a:lnTo>
                  <a:lnTo>
                    <a:pt x="24066" y="29845"/>
                  </a:lnTo>
                  <a:lnTo>
                    <a:pt x="20510" y="29629"/>
                  </a:lnTo>
                  <a:lnTo>
                    <a:pt x="16954" y="28816"/>
                  </a:lnTo>
                  <a:lnTo>
                    <a:pt x="15303" y="27711"/>
                  </a:lnTo>
                  <a:lnTo>
                    <a:pt x="13881" y="25908"/>
                  </a:lnTo>
                  <a:lnTo>
                    <a:pt x="12420" y="24104"/>
                  </a:lnTo>
                  <a:lnTo>
                    <a:pt x="11709" y="21844"/>
                  </a:lnTo>
                  <a:lnTo>
                    <a:pt x="11709" y="16192"/>
                  </a:lnTo>
                  <a:lnTo>
                    <a:pt x="23558" y="7493"/>
                  </a:lnTo>
                  <a:lnTo>
                    <a:pt x="43624" y="7493"/>
                  </a:lnTo>
                  <a:lnTo>
                    <a:pt x="43624" y="0"/>
                  </a:lnTo>
                  <a:close/>
                </a:path>
                <a:path w="43815" h="67945">
                  <a:moveTo>
                    <a:pt x="43624" y="37337"/>
                  </a:moveTo>
                  <a:lnTo>
                    <a:pt x="34988" y="37337"/>
                  </a:lnTo>
                  <a:lnTo>
                    <a:pt x="34988" y="67437"/>
                  </a:lnTo>
                  <a:lnTo>
                    <a:pt x="43624" y="67437"/>
                  </a:lnTo>
                  <a:lnTo>
                    <a:pt x="43624" y="37337"/>
                  </a:lnTo>
                  <a:close/>
                </a:path>
                <a:path w="43815" h="67945">
                  <a:moveTo>
                    <a:pt x="43624" y="7493"/>
                  </a:moveTo>
                  <a:lnTo>
                    <a:pt x="34988" y="7493"/>
                  </a:lnTo>
                  <a:lnTo>
                    <a:pt x="34988" y="29845"/>
                  </a:lnTo>
                  <a:lnTo>
                    <a:pt x="43624" y="29845"/>
                  </a:lnTo>
                  <a:lnTo>
                    <a:pt x="43624" y="74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96">
              <a:extLst>
                <a:ext uri="{FF2B5EF4-FFF2-40B4-BE49-F238E27FC236}">
                  <a16:creationId xmlns:a16="http://schemas.microsoft.com/office/drawing/2014/main" id="{1C12D016-A3DD-44F6-B582-59046BFF8117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95653" y="3589426"/>
              <a:ext cx="4833810" cy="1467878"/>
            </a:xfrm>
            <a:prstGeom prst="rect">
              <a:avLst/>
            </a:prstGeom>
          </p:spPr>
        </p:pic>
      </p:grpSp>
      <p:grpSp>
        <p:nvGrpSpPr>
          <p:cNvPr id="33" name="object 102">
            <a:extLst>
              <a:ext uri="{FF2B5EF4-FFF2-40B4-BE49-F238E27FC236}">
                <a16:creationId xmlns:a16="http://schemas.microsoft.com/office/drawing/2014/main" id="{466B94B8-BEDC-4026-955E-2F93E1258DE5}"/>
              </a:ext>
            </a:extLst>
          </p:cNvPr>
          <p:cNvGrpSpPr/>
          <p:nvPr/>
        </p:nvGrpSpPr>
        <p:grpSpPr>
          <a:xfrm>
            <a:off x="4437883" y="4704427"/>
            <a:ext cx="4486275" cy="1938020"/>
            <a:chOff x="7880832" y="5152390"/>
            <a:chExt cx="4486275" cy="1938020"/>
          </a:xfrm>
        </p:grpSpPr>
        <p:sp>
          <p:nvSpPr>
            <p:cNvPr id="34" name="object 103">
              <a:extLst>
                <a:ext uri="{FF2B5EF4-FFF2-40B4-BE49-F238E27FC236}">
                  <a16:creationId xmlns:a16="http://schemas.microsoft.com/office/drawing/2014/main" id="{A9A3A7F4-22C3-490E-B4A8-866F9525DCA6}"/>
                </a:ext>
              </a:extLst>
            </p:cNvPr>
            <p:cNvSpPr/>
            <p:nvPr/>
          </p:nvSpPr>
          <p:spPr>
            <a:xfrm>
              <a:off x="9916096" y="5484711"/>
              <a:ext cx="59055" cy="67945"/>
            </a:xfrm>
            <a:custGeom>
              <a:avLst/>
              <a:gdLst/>
              <a:ahLst/>
              <a:cxnLst/>
              <a:rect l="l" t="t" r="r" b="b"/>
              <a:pathLst>
                <a:path w="59054" h="67945">
                  <a:moveTo>
                    <a:pt x="58927" y="0"/>
                  </a:moveTo>
                  <a:lnTo>
                    <a:pt x="58254" y="0"/>
                  </a:lnTo>
                  <a:lnTo>
                    <a:pt x="8636" y="49949"/>
                  </a:lnTo>
                  <a:lnTo>
                    <a:pt x="8636" y="0"/>
                  </a:lnTo>
                  <a:lnTo>
                    <a:pt x="0" y="0"/>
                  </a:lnTo>
                  <a:lnTo>
                    <a:pt x="0" y="67437"/>
                  </a:lnTo>
                  <a:lnTo>
                    <a:pt x="1066" y="67437"/>
                  </a:lnTo>
                  <a:lnTo>
                    <a:pt x="50292" y="17856"/>
                  </a:lnTo>
                  <a:lnTo>
                    <a:pt x="50292" y="67437"/>
                  </a:lnTo>
                  <a:lnTo>
                    <a:pt x="58927" y="67437"/>
                  </a:lnTo>
                  <a:lnTo>
                    <a:pt x="589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104">
              <a:extLst>
                <a:ext uri="{FF2B5EF4-FFF2-40B4-BE49-F238E27FC236}">
                  <a16:creationId xmlns:a16="http://schemas.microsoft.com/office/drawing/2014/main" id="{870C815D-AF93-4E93-90F8-B1330F50F0BF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80832" y="5152390"/>
              <a:ext cx="4486033" cy="1937401"/>
            </a:xfrm>
            <a:prstGeom prst="rect">
              <a:avLst/>
            </a:prstGeom>
          </p:spPr>
        </p:pic>
      </p:grpSp>
      <p:pic>
        <p:nvPicPr>
          <p:cNvPr id="36" name="object 278">
            <a:extLst>
              <a:ext uri="{FF2B5EF4-FFF2-40B4-BE49-F238E27FC236}">
                <a16:creationId xmlns:a16="http://schemas.microsoft.com/office/drawing/2014/main" id="{DFFEA731-F35B-4213-A5A0-02CD614572CD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6096000" cy="540766"/>
          </a:xfrm>
          <a:prstGeom prst="rect">
            <a:avLst/>
          </a:prstGeom>
        </p:spPr>
      </p:pic>
      <p:pic>
        <p:nvPicPr>
          <p:cNvPr id="37" name="object 5">
            <a:extLst>
              <a:ext uri="{FF2B5EF4-FFF2-40B4-BE49-F238E27FC236}">
                <a16:creationId xmlns:a16="http://schemas.microsoft.com/office/drawing/2014/main" id="{71716B91-DA21-4FD7-B066-91E2B98D657D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096000" y="-39220"/>
            <a:ext cx="6096000" cy="575022"/>
          </a:xfrm>
          <a:prstGeom prst="rect">
            <a:avLst/>
          </a:prstGeom>
        </p:spPr>
      </p:pic>
      <p:grpSp>
        <p:nvGrpSpPr>
          <p:cNvPr id="5" name="object 54">
            <a:extLst>
              <a:ext uri="{FF2B5EF4-FFF2-40B4-BE49-F238E27FC236}">
                <a16:creationId xmlns:a16="http://schemas.microsoft.com/office/drawing/2014/main" id="{B701768A-8FD9-4AE8-BBF4-F0A31F44A17B}"/>
              </a:ext>
            </a:extLst>
          </p:cNvPr>
          <p:cNvGrpSpPr/>
          <p:nvPr/>
        </p:nvGrpSpPr>
        <p:grpSpPr>
          <a:xfrm>
            <a:off x="8355463" y="420233"/>
            <a:ext cx="3429369" cy="6300645"/>
            <a:chOff x="11452370" y="237617"/>
            <a:chExt cx="3300584" cy="6945598"/>
          </a:xfrm>
          <a:effectLst>
            <a:outerShdw blurRad="114300" dist="38100" dir="10800000" sx="102000" sy="102000" algn="r" rotWithShape="0">
              <a:prstClr val="black">
                <a:alpha val="18000"/>
              </a:prstClr>
            </a:outerShdw>
          </a:effectLst>
        </p:grpSpPr>
        <p:pic>
          <p:nvPicPr>
            <p:cNvPr id="7" name="object 57">
              <a:extLst>
                <a:ext uri="{FF2B5EF4-FFF2-40B4-BE49-F238E27FC236}">
                  <a16:creationId xmlns:a16="http://schemas.microsoft.com/office/drawing/2014/main" id="{E14612DF-E58E-42A7-9AF8-E20E8458940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452370" y="237617"/>
              <a:ext cx="3300583" cy="6945598"/>
            </a:xfrm>
            <a:prstGeom prst="rect">
              <a:avLst/>
            </a:prstGeom>
          </p:spPr>
        </p:pic>
        <p:pic>
          <p:nvPicPr>
            <p:cNvPr id="8" name="object 58">
              <a:extLst>
                <a:ext uri="{FF2B5EF4-FFF2-40B4-BE49-F238E27FC236}">
                  <a16:creationId xmlns:a16="http://schemas.microsoft.com/office/drawing/2014/main" id="{BCDDFA08-BCD0-4AC4-A9E2-4D7744F2BB84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452371" y="1637261"/>
              <a:ext cx="3300583" cy="5545954"/>
            </a:xfrm>
            <a:prstGeom prst="rect">
              <a:avLst/>
            </a:prstGeom>
          </p:spPr>
        </p:pic>
      </p:grpSp>
      <p:grpSp>
        <p:nvGrpSpPr>
          <p:cNvPr id="39" name="object 284">
            <a:extLst>
              <a:ext uri="{FF2B5EF4-FFF2-40B4-BE49-F238E27FC236}">
                <a16:creationId xmlns:a16="http://schemas.microsoft.com/office/drawing/2014/main" id="{813F9F1C-8222-4A2E-BF9B-8D864BD41DFB}"/>
              </a:ext>
            </a:extLst>
          </p:cNvPr>
          <p:cNvGrpSpPr/>
          <p:nvPr/>
        </p:nvGrpSpPr>
        <p:grpSpPr>
          <a:xfrm>
            <a:off x="0" y="5036748"/>
            <a:ext cx="4434272" cy="1814129"/>
            <a:chOff x="0" y="6102381"/>
            <a:chExt cx="4942840" cy="1457960"/>
          </a:xfrm>
        </p:grpSpPr>
        <p:sp>
          <p:nvSpPr>
            <p:cNvPr id="42" name="object 287">
              <a:extLst>
                <a:ext uri="{FF2B5EF4-FFF2-40B4-BE49-F238E27FC236}">
                  <a16:creationId xmlns:a16="http://schemas.microsoft.com/office/drawing/2014/main" id="{AFFFA124-EC5E-42FC-8E62-ACD4484EADE6}"/>
                </a:ext>
              </a:extLst>
            </p:cNvPr>
            <p:cNvSpPr/>
            <p:nvPr/>
          </p:nvSpPr>
          <p:spPr>
            <a:xfrm>
              <a:off x="0" y="6102381"/>
              <a:ext cx="4942840" cy="1457960"/>
            </a:xfrm>
            <a:custGeom>
              <a:avLst/>
              <a:gdLst/>
              <a:ahLst/>
              <a:cxnLst/>
              <a:rect l="l" t="t" r="r" b="b"/>
              <a:pathLst>
                <a:path w="4942840" h="1457959">
                  <a:moveTo>
                    <a:pt x="0" y="0"/>
                  </a:moveTo>
                  <a:lnTo>
                    <a:pt x="0" y="1457623"/>
                  </a:lnTo>
                  <a:lnTo>
                    <a:pt x="4942726" y="14576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288">
              <a:extLst>
                <a:ext uri="{FF2B5EF4-FFF2-40B4-BE49-F238E27FC236}">
                  <a16:creationId xmlns:a16="http://schemas.microsoft.com/office/drawing/2014/main" id="{05676C99-31D3-4A9B-BB97-B56FEE32F4D5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6142807"/>
              <a:ext cx="4218017" cy="141719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72864" y="3995558"/>
            <a:ext cx="3577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25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бюджетных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мест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endParaRPr lang="ru-RU" sz="3000" b="1" dirty="0"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1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object 4">
            <a:extLst>
              <a:ext uri="{FF2B5EF4-FFF2-40B4-BE49-F238E27FC236}">
                <a16:creationId xmlns:a16="http://schemas.microsoft.com/office/drawing/2014/main" id="{1D770056-723F-428D-976A-AA3D0BBA0FE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33042" y="0"/>
            <a:ext cx="1255347" cy="6858000"/>
          </a:xfrm>
          <a:prstGeom prst="rect">
            <a:avLst/>
          </a:prstGeom>
          <a:effectLst/>
        </p:spPr>
      </p:pic>
      <p:pic>
        <p:nvPicPr>
          <p:cNvPr id="72" name="object 278">
            <a:extLst>
              <a:ext uri="{FF2B5EF4-FFF2-40B4-BE49-F238E27FC236}">
                <a16:creationId xmlns:a16="http://schemas.microsoft.com/office/drawing/2014/main" id="{853F4CF4-A23C-45C3-9929-C3B8C9DC8B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96000" cy="540766"/>
          </a:xfrm>
          <a:prstGeom prst="rect">
            <a:avLst/>
          </a:prstGeom>
        </p:spPr>
      </p:pic>
      <p:pic>
        <p:nvPicPr>
          <p:cNvPr id="73" name="object 5">
            <a:extLst>
              <a:ext uri="{FF2B5EF4-FFF2-40B4-BE49-F238E27FC236}">
                <a16:creationId xmlns:a16="http://schemas.microsoft.com/office/drawing/2014/main" id="{9D11BC5C-F5C9-4F14-8A1C-BBD106FEDC7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-39220"/>
            <a:ext cx="6096000" cy="575022"/>
          </a:xfrm>
          <a:prstGeom prst="rect">
            <a:avLst/>
          </a:prstGeom>
        </p:spPr>
      </p:pic>
      <p:grpSp>
        <p:nvGrpSpPr>
          <p:cNvPr id="74" name="object 284">
            <a:extLst>
              <a:ext uri="{FF2B5EF4-FFF2-40B4-BE49-F238E27FC236}">
                <a16:creationId xmlns:a16="http://schemas.microsoft.com/office/drawing/2014/main" id="{CA49DFB6-E425-48F8-9FE2-CD1ECF536B2C}"/>
              </a:ext>
            </a:extLst>
          </p:cNvPr>
          <p:cNvGrpSpPr/>
          <p:nvPr/>
        </p:nvGrpSpPr>
        <p:grpSpPr>
          <a:xfrm>
            <a:off x="0" y="5036748"/>
            <a:ext cx="4434272" cy="1814129"/>
            <a:chOff x="0" y="6102381"/>
            <a:chExt cx="4942840" cy="1457960"/>
          </a:xfrm>
        </p:grpSpPr>
        <p:sp>
          <p:nvSpPr>
            <p:cNvPr id="75" name="object 287">
              <a:extLst>
                <a:ext uri="{FF2B5EF4-FFF2-40B4-BE49-F238E27FC236}">
                  <a16:creationId xmlns:a16="http://schemas.microsoft.com/office/drawing/2014/main" id="{642E0465-A15F-4301-AAFC-2DB501157AA6}"/>
                </a:ext>
              </a:extLst>
            </p:cNvPr>
            <p:cNvSpPr/>
            <p:nvPr/>
          </p:nvSpPr>
          <p:spPr>
            <a:xfrm>
              <a:off x="0" y="6102381"/>
              <a:ext cx="4942840" cy="1457960"/>
            </a:xfrm>
            <a:custGeom>
              <a:avLst/>
              <a:gdLst/>
              <a:ahLst/>
              <a:cxnLst/>
              <a:rect l="l" t="t" r="r" b="b"/>
              <a:pathLst>
                <a:path w="4942840" h="1457959">
                  <a:moveTo>
                    <a:pt x="0" y="0"/>
                  </a:moveTo>
                  <a:lnTo>
                    <a:pt x="0" y="1457623"/>
                  </a:lnTo>
                  <a:lnTo>
                    <a:pt x="4942726" y="14576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288">
              <a:extLst>
                <a:ext uri="{FF2B5EF4-FFF2-40B4-BE49-F238E27FC236}">
                  <a16:creationId xmlns:a16="http://schemas.microsoft.com/office/drawing/2014/main" id="{3D9AA9DA-251C-447C-A784-FD92A4BA6B5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142807"/>
              <a:ext cx="4218017" cy="1417197"/>
            </a:xfrm>
            <a:prstGeom prst="rect">
              <a:avLst/>
            </a:prstGeom>
          </p:spPr>
        </p:pic>
      </p:grpSp>
      <p:grpSp>
        <p:nvGrpSpPr>
          <p:cNvPr id="16" name="object 42">
            <a:extLst>
              <a:ext uri="{FF2B5EF4-FFF2-40B4-BE49-F238E27FC236}">
                <a16:creationId xmlns:a16="http://schemas.microsoft.com/office/drawing/2014/main" id="{96A6007C-2680-4B45-9D3C-E4DF791624B2}"/>
              </a:ext>
            </a:extLst>
          </p:cNvPr>
          <p:cNvGrpSpPr/>
          <p:nvPr/>
        </p:nvGrpSpPr>
        <p:grpSpPr>
          <a:xfrm>
            <a:off x="622173" y="580332"/>
            <a:ext cx="1198880" cy="1148080"/>
            <a:chOff x="7869872" y="280174"/>
            <a:chExt cx="1198880" cy="1148080"/>
          </a:xfrm>
        </p:grpSpPr>
        <p:sp>
          <p:nvSpPr>
            <p:cNvPr id="17" name="object 43">
              <a:extLst>
                <a:ext uri="{FF2B5EF4-FFF2-40B4-BE49-F238E27FC236}">
                  <a16:creationId xmlns:a16="http://schemas.microsoft.com/office/drawing/2014/main" id="{6E648A4E-B130-46E1-AC01-2FDA7179CF9C}"/>
                </a:ext>
              </a:extLst>
            </p:cNvPr>
            <p:cNvSpPr/>
            <p:nvPr/>
          </p:nvSpPr>
          <p:spPr>
            <a:xfrm>
              <a:off x="7869872" y="280174"/>
              <a:ext cx="1198880" cy="491490"/>
            </a:xfrm>
            <a:custGeom>
              <a:avLst/>
              <a:gdLst/>
              <a:ahLst/>
              <a:cxnLst/>
              <a:rect l="l" t="t" r="r" b="b"/>
              <a:pathLst>
                <a:path w="1198879" h="491490">
                  <a:moveTo>
                    <a:pt x="1198384" y="0"/>
                  </a:moveTo>
                  <a:lnTo>
                    <a:pt x="0" y="0"/>
                  </a:lnTo>
                  <a:lnTo>
                    <a:pt x="0" y="491451"/>
                  </a:lnTo>
                  <a:lnTo>
                    <a:pt x="1198384" y="491451"/>
                  </a:lnTo>
                  <a:lnTo>
                    <a:pt x="1198384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44">
              <a:extLst>
                <a:ext uri="{FF2B5EF4-FFF2-40B4-BE49-F238E27FC236}">
                  <a16:creationId xmlns:a16="http://schemas.microsoft.com/office/drawing/2014/main" id="{5EE5BA91-7A07-4756-A23E-8505CEBECCAE}"/>
                </a:ext>
              </a:extLst>
            </p:cNvPr>
            <p:cNvSpPr/>
            <p:nvPr/>
          </p:nvSpPr>
          <p:spPr>
            <a:xfrm>
              <a:off x="7897621" y="312750"/>
              <a:ext cx="1129030" cy="1115695"/>
            </a:xfrm>
            <a:custGeom>
              <a:avLst/>
              <a:gdLst/>
              <a:ahLst/>
              <a:cxnLst/>
              <a:rect l="l" t="t" r="r" b="b"/>
              <a:pathLst>
                <a:path w="1129029" h="1115695">
                  <a:moveTo>
                    <a:pt x="1128534" y="0"/>
                  </a:moveTo>
                  <a:lnTo>
                    <a:pt x="0" y="0"/>
                  </a:lnTo>
                  <a:lnTo>
                    <a:pt x="0" y="1115326"/>
                  </a:lnTo>
                  <a:lnTo>
                    <a:pt x="1128534" y="1115326"/>
                  </a:lnTo>
                  <a:lnTo>
                    <a:pt x="1128534" y="0"/>
                  </a:lnTo>
                  <a:close/>
                </a:path>
              </a:pathLst>
            </a:custGeom>
            <a:solidFill>
              <a:srgbClr val="00030A">
                <a:alpha val="39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45">
              <a:extLst>
                <a:ext uri="{FF2B5EF4-FFF2-40B4-BE49-F238E27FC236}">
                  <a16:creationId xmlns:a16="http://schemas.microsoft.com/office/drawing/2014/main" id="{A52A9DA6-6074-4714-B1A5-69E83BE612E3}"/>
                </a:ext>
              </a:extLst>
            </p:cNvPr>
            <p:cNvSpPr/>
            <p:nvPr/>
          </p:nvSpPr>
          <p:spPr>
            <a:xfrm>
              <a:off x="7924177" y="339293"/>
              <a:ext cx="1075690" cy="1062355"/>
            </a:xfrm>
            <a:custGeom>
              <a:avLst/>
              <a:gdLst/>
              <a:ahLst/>
              <a:cxnLst/>
              <a:rect l="l" t="t" r="r" b="b"/>
              <a:pathLst>
                <a:path w="1075690" h="1062355">
                  <a:moveTo>
                    <a:pt x="1075423" y="0"/>
                  </a:moveTo>
                  <a:lnTo>
                    <a:pt x="0" y="0"/>
                  </a:lnTo>
                  <a:lnTo>
                    <a:pt x="0" y="1062240"/>
                  </a:lnTo>
                  <a:lnTo>
                    <a:pt x="1075423" y="1062240"/>
                  </a:lnTo>
                  <a:lnTo>
                    <a:pt x="10754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46">
              <a:extLst>
                <a:ext uri="{FF2B5EF4-FFF2-40B4-BE49-F238E27FC236}">
                  <a16:creationId xmlns:a16="http://schemas.microsoft.com/office/drawing/2014/main" id="{092AEAE7-25A1-4647-9840-68C4D5F8F86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12455" y="418254"/>
              <a:ext cx="898859" cy="904323"/>
            </a:xfrm>
            <a:prstGeom prst="rect">
              <a:avLst/>
            </a:prstGeom>
          </p:spPr>
        </p:pic>
      </p:grpSp>
      <p:pic>
        <p:nvPicPr>
          <p:cNvPr id="21" name="object 47">
            <a:extLst>
              <a:ext uri="{FF2B5EF4-FFF2-40B4-BE49-F238E27FC236}">
                <a16:creationId xmlns:a16="http://schemas.microsoft.com/office/drawing/2014/main" id="{5144CA6E-0A4D-4FFC-908B-0B0669067E1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7623" y="1833517"/>
            <a:ext cx="72135" cy="182372"/>
          </a:xfrm>
          <a:prstGeom prst="rect">
            <a:avLst/>
          </a:prstGeom>
        </p:spPr>
      </p:pic>
      <p:grpSp>
        <p:nvGrpSpPr>
          <p:cNvPr id="22" name="object 48">
            <a:extLst>
              <a:ext uri="{FF2B5EF4-FFF2-40B4-BE49-F238E27FC236}">
                <a16:creationId xmlns:a16="http://schemas.microsoft.com/office/drawing/2014/main" id="{9D898684-9137-4BC3-9046-28F1FF164906}"/>
              </a:ext>
            </a:extLst>
          </p:cNvPr>
          <p:cNvGrpSpPr/>
          <p:nvPr/>
        </p:nvGrpSpPr>
        <p:grpSpPr>
          <a:xfrm>
            <a:off x="874116" y="1828945"/>
            <a:ext cx="657225" cy="191770"/>
            <a:chOff x="8121815" y="1528787"/>
            <a:chExt cx="657225" cy="191770"/>
          </a:xfrm>
        </p:grpSpPr>
        <p:pic>
          <p:nvPicPr>
            <p:cNvPr id="23" name="object 49">
              <a:extLst>
                <a:ext uri="{FF2B5EF4-FFF2-40B4-BE49-F238E27FC236}">
                  <a16:creationId xmlns:a16="http://schemas.microsoft.com/office/drawing/2014/main" id="{2FEDE2EB-2230-4394-96C7-5171721E5E1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21815" y="1533359"/>
              <a:ext cx="124459" cy="186931"/>
            </a:xfrm>
            <a:prstGeom prst="rect">
              <a:avLst/>
            </a:prstGeom>
          </p:spPr>
        </p:pic>
        <p:sp>
          <p:nvSpPr>
            <p:cNvPr id="24" name="object 50">
              <a:extLst>
                <a:ext uri="{FF2B5EF4-FFF2-40B4-BE49-F238E27FC236}">
                  <a16:creationId xmlns:a16="http://schemas.microsoft.com/office/drawing/2014/main" id="{3F145EA7-8F26-44D4-A7C5-8A7C8EAAD8AE}"/>
                </a:ext>
              </a:extLst>
            </p:cNvPr>
            <p:cNvSpPr/>
            <p:nvPr/>
          </p:nvSpPr>
          <p:spPr>
            <a:xfrm>
              <a:off x="8274215" y="1680159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69">
                  <a:moveTo>
                    <a:pt x="24803" y="0"/>
                  </a:moveTo>
                  <a:lnTo>
                    <a:pt x="19430" y="0"/>
                  </a:lnTo>
                  <a:lnTo>
                    <a:pt x="14058" y="0"/>
                  </a:lnTo>
                  <a:lnTo>
                    <a:pt x="9486" y="1866"/>
                  </a:lnTo>
                  <a:lnTo>
                    <a:pt x="1904" y="9410"/>
                  </a:lnTo>
                  <a:lnTo>
                    <a:pt x="0" y="13982"/>
                  </a:lnTo>
                  <a:lnTo>
                    <a:pt x="0" y="24765"/>
                  </a:lnTo>
                  <a:lnTo>
                    <a:pt x="1904" y="29337"/>
                  </a:lnTo>
                  <a:lnTo>
                    <a:pt x="9486" y="36969"/>
                  </a:lnTo>
                  <a:lnTo>
                    <a:pt x="14058" y="38862"/>
                  </a:lnTo>
                  <a:lnTo>
                    <a:pt x="24803" y="38862"/>
                  </a:lnTo>
                  <a:lnTo>
                    <a:pt x="29375" y="36969"/>
                  </a:lnTo>
                  <a:lnTo>
                    <a:pt x="36956" y="29337"/>
                  </a:lnTo>
                  <a:lnTo>
                    <a:pt x="38861" y="24765"/>
                  </a:lnTo>
                  <a:lnTo>
                    <a:pt x="38861" y="13982"/>
                  </a:lnTo>
                  <a:lnTo>
                    <a:pt x="36956" y="9410"/>
                  </a:lnTo>
                  <a:lnTo>
                    <a:pt x="29375" y="1866"/>
                  </a:lnTo>
                  <a:lnTo>
                    <a:pt x="24803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51">
              <a:extLst>
                <a:ext uri="{FF2B5EF4-FFF2-40B4-BE49-F238E27FC236}">
                  <a16:creationId xmlns:a16="http://schemas.microsoft.com/office/drawing/2014/main" id="{839F4A5D-5A9E-4A9D-93D2-91DDD3E8A48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36425" y="1528787"/>
              <a:ext cx="266935" cy="191503"/>
            </a:xfrm>
            <a:prstGeom prst="rect">
              <a:avLst/>
            </a:prstGeom>
          </p:spPr>
        </p:pic>
        <p:sp>
          <p:nvSpPr>
            <p:cNvPr id="26" name="object 52">
              <a:extLst>
                <a:ext uri="{FF2B5EF4-FFF2-40B4-BE49-F238E27FC236}">
                  <a16:creationId xmlns:a16="http://schemas.microsoft.com/office/drawing/2014/main" id="{A47C9335-CE17-47B8-860F-81D3A132CCA7}"/>
                </a:ext>
              </a:extLst>
            </p:cNvPr>
            <p:cNvSpPr/>
            <p:nvPr/>
          </p:nvSpPr>
          <p:spPr>
            <a:xfrm>
              <a:off x="8629777" y="1680159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69">
                  <a:moveTo>
                    <a:pt x="24803" y="0"/>
                  </a:moveTo>
                  <a:lnTo>
                    <a:pt x="19430" y="0"/>
                  </a:lnTo>
                  <a:lnTo>
                    <a:pt x="14046" y="0"/>
                  </a:lnTo>
                  <a:lnTo>
                    <a:pt x="9474" y="1866"/>
                  </a:lnTo>
                  <a:lnTo>
                    <a:pt x="1904" y="9410"/>
                  </a:lnTo>
                  <a:lnTo>
                    <a:pt x="0" y="13982"/>
                  </a:lnTo>
                  <a:lnTo>
                    <a:pt x="0" y="24765"/>
                  </a:lnTo>
                  <a:lnTo>
                    <a:pt x="1904" y="29337"/>
                  </a:lnTo>
                  <a:lnTo>
                    <a:pt x="9474" y="36969"/>
                  </a:lnTo>
                  <a:lnTo>
                    <a:pt x="14046" y="38862"/>
                  </a:lnTo>
                  <a:lnTo>
                    <a:pt x="24803" y="38862"/>
                  </a:lnTo>
                  <a:lnTo>
                    <a:pt x="29375" y="36969"/>
                  </a:lnTo>
                  <a:lnTo>
                    <a:pt x="36956" y="29337"/>
                  </a:lnTo>
                  <a:lnTo>
                    <a:pt x="38862" y="24765"/>
                  </a:lnTo>
                  <a:lnTo>
                    <a:pt x="38862" y="13982"/>
                  </a:lnTo>
                  <a:lnTo>
                    <a:pt x="36956" y="9410"/>
                  </a:lnTo>
                  <a:lnTo>
                    <a:pt x="29375" y="1866"/>
                  </a:lnTo>
                  <a:lnTo>
                    <a:pt x="24803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53">
              <a:extLst>
                <a:ext uri="{FF2B5EF4-FFF2-40B4-BE49-F238E27FC236}">
                  <a16:creationId xmlns:a16="http://schemas.microsoft.com/office/drawing/2014/main" id="{61AE26BE-9692-4B2F-95CB-A5D4252ECEC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06434" y="1533359"/>
              <a:ext cx="72135" cy="182372"/>
            </a:xfrm>
            <a:prstGeom prst="rect">
              <a:avLst/>
            </a:prstGeom>
          </p:spPr>
        </p:pic>
      </p:grpSp>
      <p:pic>
        <p:nvPicPr>
          <p:cNvPr id="28" name="object 54">
            <a:extLst>
              <a:ext uri="{FF2B5EF4-FFF2-40B4-BE49-F238E27FC236}">
                <a16:creationId xmlns:a16="http://schemas.microsoft.com/office/drawing/2014/main" id="{3821A24B-0F1D-445E-BF06-B46A21CDE3F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00974" y="1833517"/>
            <a:ext cx="72136" cy="182372"/>
          </a:xfrm>
          <a:prstGeom prst="rect">
            <a:avLst/>
          </a:prstGeom>
        </p:spPr>
      </p:pic>
      <p:sp>
        <p:nvSpPr>
          <p:cNvPr id="29" name="object 55">
            <a:extLst>
              <a:ext uri="{FF2B5EF4-FFF2-40B4-BE49-F238E27FC236}">
                <a16:creationId xmlns:a16="http://schemas.microsoft.com/office/drawing/2014/main" id="{4206835D-A9B5-43A9-9488-16E4C9395524}"/>
              </a:ext>
            </a:extLst>
          </p:cNvPr>
          <p:cNvSpPr/>
          <p:nvPr/>
        </p:nvSpPr>
        <p:spPr>
          <a:xfrm>
            <a:off x="626745" y="2216182"/>
            <a:ext cx="294640" cy="114935"/>
          </a:xfrm>
          <a:custGeom>
            <a:avLst/>
            <a:gdLst/>
            <a:ahLst/>
            <a:cxnLst/>
            <a:rect l="l" t="t" r="r" b="b"/>
            <a:pathLst>
              <a:path w="294640" h="114934">
                <a:moveTo>
                  <a:pt x="106070" y="21945"/>
                </a:moveTo>
                <a:lnTo>
                  <a:pt x="71640" y="1435"/>
                </a:lnTo>
                <a:lnTo>
                  <a:pt x="58369" y="0"/>
                </a:lnTo>
                <a:lnTo>
                  <a:pt x="50520" y="495"/>
                </a:lnTo>
                <a:lnTo>
                  <a:pt x="11506" y="22148"/>
                </a:lnTo>
                <a:lnTo>
                  <a:pt x="0" y="57277"/>
                </a:lnTo>
                <a:lnTo>
                  <a:pt x="1003" y="69354"/>
                </a:lnTo>
                <a:lnTo>
                  <a:pt x="24968" y="105816"/>
                </a:lnTo>
                <a:lnTo>
                  <a:pt x="58064" y="114909"/>
                </a:lnTo>
                <a:lnTo>
                  <a:pt x="67284" y="114909"/>
                </a:lnTo>
                <a:lnTo>
                  <a:pt x="105613" y="93878"/>
                </a:lnTo>
                <a:lnTo>
                  <a:pt x="85471" y="85039"/>
                </a:lnTo>
                <a:lnTo>
                  <a:pt x="79959" y="89154"/>
                </a:lnTo>
                <a:lnTo>
                  <a:pt x="69926" y="93675"/>
                </a:lnTo>
                <a:lnTo>
                  <a:pt x="64389" y="94792"/>
                </a:lnTo>
                <a:lnTo>
                  <a:pt x="51231" y="94792"/>
                </a:lnTo>
                <a:lnTo>
                  <a:pt x="20726" y="64516"/>
                </a:lnTo>
                <a:lnTo>
                  <a:pt x="20726" y="57226"/>
                </a:lnTo>
                <a:lnTo>
                  <a:pt x="43484" y="22809"/>
                </a:lnTo>
                <a:lnTo>
                  <a:pt x="57962" y="20116"/>
                </a:lnTo>
                <a:lnTo>
                  <a:pt x="67030" y="21107"/>
                </a:lnTo>
                <a:lnTo>
                  <a:pt x="75641" y="24041"/>
                </a:lnTo>
                <a:lnTo>
                  <a:pt x="83781" y="28956"/>
                </a:lnTo>
                <a:lnTo>
                  <a:pt x="91465" y="35814"/>
                </a:lnTo>
                <a:lnTo>
                  <a:pt x="106070" y="21945"/>
                </a:lnTo>
                <a:close/>
              </a:path>
              <a:path w="294640" h="114934">
                <a:moveTo>
                  <a:pt x="193065" y="31242"/>
                </a:moveTo>
                <a:lnTo>
                  <a:pt x="122047" y="31242"/>
                </a:lnTo>
                <a:lnTo>
                  <a:pt x="122047" y="112166"/>
                </a:lnTo>
                <a:lnTo>
                  <a:pt x="142316" y="112166"/>
                </a:lnTo>
                <a:lnTo>
                  <a:pt x="142316" y="50749"/>
                </a:lnTo>
                <a:lnTo>
                  <a:pt x="172796" y="50749"/>
                </a:lnTo>
                <a:lnTo>
                  <a:pt x="172796" y="112166"/>
                </a:lnTo>
                <a:lnTo>
                  <a:pt x="193065" y="112166"/>
                </a:lnTo>
                <a:lnTo>
                  <a:pt x="193065" y="31242"/>
                </a:lnTo>
                <a:close/>
              </a:path>
              <a:path w="294640" h="114934">
                <a:moveTo>
                  <a:pt x="294513" y="77419"/>
                </a:moveTo>
                <a:lnTo>
                  <a:pt x="294474" y="72161"/>
                </a:lnTo>
                <a:lnTo>
                  <a:pt x="293839" y="64084"/>
                </a:lnTo>
                <a:lnTo>
                  <a:pt x="293166" y="61556"/>
                </a:lnTo>
                <a:lnTo>
                  <a:pt x="291592" y="55562"/>
                </a:lnTo>
                <a:lnTo>
                  <a:pt x="274320" y="35153"/>
                </a:lnTo>
                <a:lnTo>
                  <a:pt x="274320" y="61556"/>
                </a:lnTo>
                <a:lnTo>
                  <a:pt x="230276" y="61556"/>
                </a:lnTo>
                <a:lnTo>
                  <a:pt x="232562" y="56667"/>
                </a:lnTo>
                <a:lnTo>
                  <a:pt x="235051" y="53238"/>
                </a:lnTo>
                <a:lnTo>
                  <a:pt x="242011" y="48183"/>
                </a:lnTo>
                <a:lnTo>
                  <a:pt x="246964" y="46634"/>
                </a:lnTo>
                <a:lnTo>
                  <a:pt x="257860" y="46634"/>
                </a:lnTo>
                <a:lnTo>
                  <a:pt x="262432" y="48006"/>
                </a:lnTo>
                <a:lnTo>
                  <a:pt x="270332" y="53543"/>
                </a:lnTo>
                <a:lnTo>
                  <a:pt x="272973" y="57150"/>
                </a:lnTo>
                <a:lnTo>
                  <a:pt x="274320" y="61556"/>
                </a:lnTo>
                <a:lnTo>
                  <a:pt x="274320" y="35153"/>
                </a:lnTo>
                <a:lnTo>
                  <a:pt x="268871" y="32308"/>
                </a:lnTo>
                <a:lnTo>
                  <a:pt x="260654" y="30022"/>
                </a:lnTo>
                <a:lnTo>
                  <a:pt x="251561" y="29260"/>
                </a:lnTo>
                <a:lnTo>
                  <a:pt x="242925" y="30035"/>
                </a:lnTo>
                <a:lnTo>
                  <a:pt x="212686" y="55257"/>
                </a:lnTo>
                <a:lnTo>
                  <a:pt x="209702" y="72161"/>
                </a:lnTo>
                <a:lnTo>
                  <a:pt x="210439" y="80797"/>
                </a:lnTo>
                <a:lnTo>
                  <a:pt x="235331" y="111163"/>
                </a:lnTo>
                <a:lnTo>
                  <a:pt x="252552" y="114147"/>
                </a:lnTo>
                <a:lnTo>
                  <a:pt x="260705" y="114147"/>
                </a:lnTo>
                <a:lnTo>
                  <a:pt x="267741" y="112699"/>
                </a:lnTo>
                <a:lnTo>
                  <a:pt x="279603" y="106883"/>
                </a:lnTo>
                <a:lnTo>
                  <a:pt x="284708" y="102412"/>
                </a:lnTo>
                <a:lnTo>
                  <a:pt x="288950" y="96367"/>
                </a:lnTo>
                <a:lnTo>
                  <a:pt x="271932" y="88315"/>
                </a:lnTo>
                <a:lnTo>
                  <a:pt x="266496" y="93649"/>
                </a:lnTo>
                <a:lnTo>
                  <a:pt x="260019" y="96316"/>
                </a:lnTo>
                <a:lnTo>
                  <a:pt x="246151" y="96316"/>
                </a:lnTo>
                <a:lnTo>
                  <a:pt x="240944" y="94615"/>
                </a:lnTo>
                <a:lnTo>
                  <a:pt x="232816" y="87782"/>
                </a:lnTo>
                <a:lnTo>
                  <a:pt x="230301" y="83185"/>
                </a:lnTo>
                <a:lnTo>
                  <a:pt x="229362" y="77419"/>
                </a:lnTo>
                <a:lnTo>
                  <a:pt x="294513" y="774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56">
            <a:extLst>
              <a:ext uri="{FF2B5EF4-FFF2-40B4-BE49-F238E27FC236}">
                <a16:creationId xmlns:a16="http://schemas.microsoft.com/office/drawing/2014/main" id="{FE8B784C-AC79-4E94-ABB5-34B5CC665444}"/>
              </a:ext>
            </a:extLst>
          </p:cNvPr>
          <p:cNvSpPr/>
          <p:nvPr/>
        </p:nvSpPr>
        <p:spPr>
          <a:xfrm>
            <a:off x="937819" y="2245443"/>
            <a:ext cx="924560" cy="97155"/>
          </a:xfrm>
          <a:custGeom>
            <a:avLst/>
            <a:gdLst/>
            <a:ahLst/>
            <a:cxnLst/>
            <a:rect l="l" t="t" r="r" b="b"/>
            <a:pathLst>
              <a:path w="924559" h="97154">
                <a:moveTo>
                  <a:pt x="91579" y="62776"/>
                </a:moveTo>
                <a:lnTo>
                  <a:pt x="71018" y="62776"/>
                </a:lnTo>
                <a:lnTo>
                  <a:pt x="71018" y="1816"/>
                </a:lnTo>
                <a:lnTo>
                  <a:pt x="50749" y="1816"/>
                </a:lnTo>
                <a:lnTo>
                  <a:pt x="50749" y="62776"/>
                </a:lnTo>
                <a:lnTo>
                  <a:pt x="20269" y="62776"/>
                </a:lnTo>
                <a:lnTo>
                  <a:pt x="20269" y="1816"/>
                </a:lnTo>
                <a:lnTo>
                  <a:pt x="0" y="1816"/>
                </a:lnTo>
                <a:lnTo>
                  <a:pt x="0" y="62776"/>
                </a:lnTo>
                <a:lnTo>
                  <a:pt x="0" y="83096"/>
                </a:lnTo>
                <a:lnTo>
                  <a:pt x="72237" y="83096"/>
                </a:lnTo>
                <a:lnTo>
                  <a:pt x="72237" y="97066"/>
                </a:lnTo>
                <a:lnTo>
                  <a:pt x="91579" y="97066"/>
                </a:lnTo>
                <a:lnTo>
                  <a:pt x="91579" y="83096"/>
                </a:lnTo>
                <a:lnTo>
                  <a:pt x="91579" y="62776"/>
                </a:lnTo>
                <a:close/>
              </a:path>
              <a:path w="924559" h="97154">
                <a:moveTo>
                  <a:pt x="173697" y="1981"/>
                </a:moveTo>
                <a:lnTo>
                  <a:pt x="163944" y="1981"/>
                </a:lnTo>
                <a:lnTo>
                  <a:pt x="122504" y="49504"/>
                </a:lnTo>
                <a:lnTo>
                  <a:pt x="122504" y="1981"/>
                </a:lnTo>
                <a:lnTo>
                  <a:pt x="102679" y="1981"/>
                </a:lnTo>
                <a:lnTo>
                  <a:pt x="102679" y="82905"/>
                </a:lnTo>
                <a:lnTo>
                  <a:pt x="113487" y="82905"/>
                </a:lnTo>
                <a:lnTo>
                  <a:pt x="153885" y="36347"/>
                </a:lnTo>
                <a:lnTo>
                  <a:pt x="153885" y="82905"/>
                </a:lnTo>
                <a:lnTo>
                  <a:pt x="173697" y="82905"/>
                </a:lnTo>
                <a:lnTo>
                  <a:pt x="173697" y="1981"/>
                </a:lnTo>
                <a:close/>
              </a:path>
              <a:path w="924559" h="97154">
                <a:moveTo>
                  <a:pt x="274307" y="1981"/>
                </a:moveTo>
                <a:lnTo>
                  <a:pt x="254952" y="1981"/>
                </a:lnTo>
                <a:lnTo>
                  <a:pt x="254952" y="35179"/>
                </a:lnTo>
                <a:lnTo>
                  <a:pt x="254952" y="49403"/>
                </a:lnTo>
                <a:lnTo>
                  <a:pt x="252857" y="55219"/>
                </a:lnTo>
                <a:lnTo>
                  <a:pt x="248627" y="59639"/>
                </a:lnTo>
                <a:lnTo>
                  <a:pt x="244436" y="64084"/>
                </a:lnTo>
                <a:lnTo>
                  <a:pt x="239141" y="66294"/>
                </a:lnTo>
                <a:lnTo>
                  <a:pt x="226555" y="66294"/>
                </a:lnTo>
                <a:lnTo>
                  <a:pt x="221361" y="64033"/>
                </a:lnTo>
                <a:lnTo>
                  <a:pt x="217106" y="59537"/>
                </a:lnTo>
                <a:lnTo>
                  <a:pt x="212864" y="55016"/>
                </a:lnTo>
                <a:lnTo>
                  <a:pt x="210807" y="49403"/>
                </a:lnTo>
                <a:lnTo>
                  <a:pt x="210832" y="35179"/>
                </a:lnTo>
                <a:lnTo>
                  <a:pt x="212839" y="29667"/>
                </a:lnTo>
                <a:lnTo>
                  <a:pt x="217004" y="25247"/>
                </a:lnTo>
                <a:lnTo>
                  <a:pt x="221145" y="20802"/>
                </a:lnTo>
                <a:lnTo>
                  <a:pt x="226390" y="18580"/>
                </a:lnTo>
                <a:lnTo>
                  <a:pt x="239115" y="18580"/>
                </a:lnTo>
                <a:lnTo>
                  <a:pt x="244436" y="20777"/>
                </a:lnTo>
                <a:lnTo>
                  <a:pt x="252857" y="29489"/>
                </a:lnTo>
                <a:lnTo>
                  <a:pt x="254952" y="35179"/>
                </a:lnTo>
                <a:lnTo>
                  <a:pt x="254952" y="1981"/>
                </a:lnTo>
                <a:lnTo>
                  <a:pt x="254038" y="1981"/>
                </a:lnTo>
                <a:lnTo>
                  <a:pt x="254038" y="10871"/>
                </a:lnTo>
                <a:lnTo>
                  <a:pt x="250405" y="7264"/>
                </a:lnTo>
                <a:lnTo>
                  <a:pt x="246481" y="4521"/>
                </a:lnTo>
                <a:lnTo>
                  <a:pt x="237934" y="914"/>
                </a:lnTo>
                <a:lnTo>
                  <a:pt x="233387" y="0"/>
                </a:lnTo>
                <a:lnTo>
                  <a:pt x="228511" y="0"/>
                </a:lnTo>
                <a:lnTo>
                  <a:pt x="193255" y="25577"/>
                </a:lnTo>
                <a:lnTo>
                  <a:pt x="190487" y="42595"/>
                </a:lnTo>
                <a:lnTo>
                  <a:pt x="191198" y="51244"/>
                </a:lnTo>
                <a:lnTo>
                  <a:pt x="214464" y="81864"/>
                </a:lnTo>
                <a:lnTo>
                  <a:pt x="229133" y="84886"/>
                </a:lnTo>
                <a:lnTo>
                  <a:pt x="233781" y="84886"/>
                </a:lnTo>
                <a:lnTo>
                  <a:pt x="238112" y="84035"/>
                </a:lnTo>
                <a:lnTo>
                  <a:pt x="246100" y="80733"/>
                </a:lnTo>
                <a:lnTo>
                  <a:pt x="250088" y="78054"/>
                </a:lnTo>
                <a:lnTo>
                  <a:pt x="254038" y="74295"/>
                </a:lnTo>
                <a:lnTo>
                  <a:pt x="254038" y="82905"/>
                </a:lnTo>
                <a:lnTo>
                  <a:pt x="274307" y="82905"/>
                </a:lnTo>
                <a:lnTo>
                  <a:pt x="274307" y="74295"/>
                </a:lnTo>
                <a:lnTo>
                  <a:pt x="274307" y="66294"/>
                </a:lnTo>
                <a:lnTo>
                  <a:pt x="274307" y="18580"/>
                </a:lnTo>
                <a:lnTo>
                  <a:pt x="274307" y="10871"/>
                </a:lnTo>
                <a:lnTo>
                  <a:pt x="274307" y="1981"/>
                </a:lnTo>
                <a:close/>
              </a:path>
              <a:path w="924559" h="97154">
                <a:moveTo>
                  <a:pt x="367207" y="82905"/>
                </a:moveTo>
                <a:lnTo>
                  <a:pt x="332524" y="1981"/>
                </a:lnTo>
                <a:lnTo>
                  <a:pt x="319417" y="1981"/>
                </a:lnTo>
                <a:lnTo>
                  <a:pt x="284975" y="82905"/>
                </a:lnTo>
                <a:lnTo>
                  <a:pt x="305511" y="82905"/>
                </a:lnTo>
                <a:lnTo>
                  <a:pt x="326237" y="31775"/>
                </a:lnTo>
                <a:lnTo>
                  <a:pt x="346659" y="82905"/>
                </a:lnTo>
                <a:lnTo>
                  <a:pt x="367207" y="82905"/>
                </a:lnTo>
                <a:close/>
              </a:path>
              <a:path w="924559" h="97154">
                <a:moveTo>
                  <a:pt x="439991" y="50800"/>
                </a:moveTo>
                <a:lnTo>
                  <a:pt x="439051" y="47701"/>
                </a:lnTo>
                <a:lnTo>
                  <a:pt x="438416" y="45567"/>
                </a:lnTo>
                <a:lnTo>
                  <a:pt x="435292" y="41389"/>
                </a:lnTo>
                <a:lnTo>
                  <a:pt x="432142" y="37261"/>
                </a:lnTo>
                <a:lnTo>
                  <a:pt x="428307" y="34518"/>
                </a:lnTo>
                <a:lnTo>
                  <a:pt x="419188" y="31902"/>
                </a:lnTo>
                <a:lnTo>
                  <a:pt x="418503" y="31838"/>
                </a:lnTo>
                <a:lnTo>
                  <a:pt x="418503" y="51155"/>
                </a:lnTo>
                <a:lnTo>
                  <a:pt x="418503" y="60172"/>
                </a:lnTo>
                <a:lnTo>
                  <a:pt x="407987" y="67208"/>
                </a:lnTo>
                <a:lnTo>
                  <a:pt x="398081" y="67208"/>
                </a:lnTo>
                <a:lnTo>
                  <a:pt x="398081" y="47701"/>
                </a:lnTo>
                <a:lnTo>
                  <a:pt x="414515" y="47701"/>
                </a:lnTo>
                <a:lnTo>
                  <a:pt x="418503" y="51155"/>
                </a:lnTo>
                <a:lnTo>
                  <a:pt x="418503" y="31838"/>
                </a:lnTo>
                <a:lnTo>
                  <a:pt x="412661" y="31242"/>
                </a:lnTo>
                <a:lnTo>
                  <a:pt x="398081" y="31242"/>
                </a:lnTo>
                <a:lnTo>
                  <a:pt x="398081" y="1981"/>
                </a:lnTo>
                <a:lnTo>
                  <a:pt x="377812" y="1981"/>
                </a:lnTo>
                <a:lnTo>
                  <a:pt x="377812" y="82905"/>
                </a:lnTo>
                <a:lnTo>
                  <a:pt x="414362" y="82905"/>
                </a:lnTo>
                <a:lnTo>
                  <a:pt x="420509" y="82219"/>
                </a:lnTo>
                <a:lnTo>
                  <a:pt x="429298" y="79502"/>
                </a:lnTo>
                <a:lnTo>
                  <a:pt x="432904" y="76758"/>
                </a:lnTo>
                <a:lnTo>
                  <a:pt x="438569" y="68503"/>
                </a:lnTo>
                <a:lnTo>
                  <a:pt x="438912" y="67208"/>
                </a:lnTo>
                <a:lnTo>
                  <a:pt x="439991" y="63296"/>
                </a:lnTo>
                <a:lnTo>
                  <a:pt x="439991" y="50800"/>
                </a:lnTo>
                <a:close/>
              </a:path>
              <a:path w="924559" h="97154">
                <a:moveTo>
                  <a:pt x="526529" y="1981"/>
                </a:moveTo>
                <a:lnTo>
                  <a:pt x="506260" y="1981"/>
                </a:lnTo>
                <a:lnTo>
                  <a:pt x="506260" y="31089"/>
                </a:lnTo>
                <a:lnTo>
                  <a:pt x="475780" y="31089"/>
                </a:lnTo>
                <a:lnTo>
                  <a:pt x="475780" y="1981"/>
                </a:lnTo>
                <a:lnTo>
                  <a:pt x="455510" y="1981"/>
                </a:lnTo>
                <a:lnTo>
                  <a:pt x="455510" y="82905"/>
                </a:lnTo>
                <a:lnTo>
                  <a:pt x="475780" y="82905"/>
                </a:lnTo>
                <a:lnTo>
                  <a:pt x="475780" y="49377"/>
                </a:lnTo>
                <a:lnTo>
                  <a:pt x="506260" y="49377"/>
                </a:lnTo>
                <a:lnTo>
                  <a:pt x="506260" y="82905"/>
                </a:lnTo>
                <a:lnTo>
                  <a:pt x="526529" y="82905"/>
                </a:lnTo>
                <a:lnTo>
                  <a:pt x="526529" y="1981"/>
                </a:lnTo>
                <a:close/>
              </a:path>
              <a:path w="924559" h="97154">
                <a:moveTo>
                  <a:pt x="628053" y="34798"/>
                </a:moveTo>
                <a:lnTo>
                  <a:pt x="626173" y="27762"/>
                </a:lnTo>
                <a:lnTo>
                  <a:pt x="621131" y="19050"/>
                </a:lnTo>
                <a:lnTo>
                  <a:pt x="618604" y="14681"/>
                </a:lnTo>
                <a:lnTo>
                  <a:pt x="613371" y="9525"/>
                </a:lnTo>
                <a:lnTo>
                  <a:pt x="607479" y="6197"/>
                </a:lnTo>
                <a:lnTo>
                  <a:pt x="607479" y="35483"/>
                </a:lnTo>
                <a:lnTo>
                  <a:pt x="607441" y="49428"/>
                </a:lnTo>
                <a:lnTo>
                  <a:pt x="605370" y="54991"/>
                </a:lnTo>
                <a:lnTo>
                  <a:pt x="596912" y="63779"/>
                </a:lnTo>
                <a:lnTo>
                  <a:pt x="591629" y="65989"/>
                </a:lnTo>
                <a:lnTo>
                  <a:pt x="578904" y="65989"/>
                </a:lnTo>
                <a:lnTo>
                  <a:pt x="573646" y="63804"/>
                </a:lnTo>
                <a:lnTo>
                  <a:pt x="565365" y="55105"/>
                </a:lnTo>
                <a:lnTo>
                  <a:pt x="563283" y="49428"/>
                </a:lnTo>
                <a:lnTo>
                  <a:pt x="563321" y="35483"/>
                </a:lnTo>
                <a:lnTo>
                  <a:pt x="565391" y="29997"/>
                </a:lnTo>
                <a:lnTo>
                  <a:pt x="573773" y="21234"/>
                </a:lnTo>
                <a:lnTo>
                  <a:pt x="579031" y="19050"/>
                </a:lnTo>
                <a:lnTo>
                  <a:pt x="591807" y="19050"/>
                </a:lnTo>
                <a:lnTo>
                  <a:pt x="597115" y="21209"/>
                </a:lnTo>
                <a:lnTo>
                  <a:pt x="605396" y="29870"/>
                </a:lnTo>
                <a:lnTo>
                  <a:pt x="607479" y="35483"/>
                </a:lnTo>
                <a:lnTo>
                  <a:pt x="607479" y="6197"/>
                </a:lnTo>
                <a:lnTo>
                  <a:pt x="599884" y="1905"/>
                </a:lnTo>
                <a:lnTo>
                  <a:pt x="592696" y="0"/>
                </a:lnTo>
                <a:lnTo>
                  <a:pt x="585050" y="0"/>
                </a:lnTo>
                <a:lnTo>
                  <a:pt x="550849" y="17678"/>
                </a:lnTo>
                <a:lnTo>
                  <a:pt x="543013" y="42519"/>
                </a:lnTo>
                <a:lnTo>
                  <a:pt x="543775" y="51015"/>
                </a:lnTo>
                <a:lnTo>
                  <a:pt x="568947" y="81800"/>
                </a:lnTo>
                <a:lnTo>
                  <a:pt x="585127" y="84886"/>
                </a:lnTo>
                <a:lnTo>
                  <a:pt x="593026" y="84886"/>
                </a:lnTo>
                <a:lnTo>
                  <a:pt x="600240" y="83007"/>
                </a:lnTo>
                <a:lnTo>
                  <a:pt x="613371" y="75539"/>
                </a:lnTo>
                <a:lnTo>
                  <a:pt x="618553" y="70358"/>
                </a:lnTo>
                <a:lnTo>
                  <a:pt x="621055" y="65989"/>
                </a:lnTo>
                <a:lnTo>
                  <a:pt x="626148" y="57099"/>
                </a:lnTo>
                <a:lnTo>
                  <a:pt x="628053" y="49987"/>
                </a:lnTo>
                <a:lnTo>
                  <a:pt x="628053" y="34798"/>
                </a:lnTo>
                <a:close/>
              </a:path>
              <a:path w="924559" h="97154">
                <a:moveTo>
                  <a:pt x="723785" y="18440"/>
                </a:moveTo>
                <a:lnTo>
                  <a:pt x="719721" y="12547"/>
                </a:lnTo>
                <a:lnTo>
                  <a:pt x="714489" y="8001"/>
                </a:lnTo>
                <a:lnTo>
                  <a:pt x="701687" y="1600"/>
                </a:lnTo>
                <a:lnTo>
                  <a:pt x="694474" y="0"/>
                </a:lnTo>
                <a:lnTo>
                  <a:pt x="677735" y="0"/>
                </a:lnTo>
                <a:lnTo>
                  <a:pt x="642531" y="27736"/>
                </a:lnTo>
                <a:lnTo>
                  <a:pt x="640575" y="34925"/>
                </a:lnTo>
                <a:lnTo>
                  <a:pt x="640575" y="42748"/>
                </a:lnTo>
                <a:lnTo>
                  <a:pt x="659282" y="77787"/>
                </a:lnTo>
                <a:lnTo>
                  <a:pt x="686117" y="84886"/>
                </a:lnTo>
                <a:lnTo>
                  <a:pt x="697306" y="83832"/>
                </a:lnTo>
                <a:lnTo>
                  <a:pt x="701814" y="63195"/>
                </a:lnTo>
                <a:lnTo>
                  <a:pt x="694753" y="66294"/>
                </a:lnTo>
                <a:lnTo>
                  <a:pt x="678345" y="66294"/>
                </a:lnTo>
                <a:lnTo>
                  <a:pt x="672426" y="64135"/>
                </a:lnTo>
                <a:lnTo>
                  <a:pt x="663409" y="55448"/>
                </a:lnTo>
                <a:lnTo>
                  <a:pt x="661149" y="49860"/>
                </a:lnTo>
                <a:lnTo>
                  <a:pt x="661149" y="35928"/>
                </a:lnTo>
                <a:lnTo>
                  <a:pt x="663486" y="30175"/>
                </a:lnTo>
                <a:lnTo>
                  <a:pt x="672858" y="21158"/>
                </a:lnTo>
                <a:lnTo>
                  <a:pt x="679005" y="18897"/>
                </a:lnTo>
                <a:lnTo>
                  <a:pt x="690765" y="18897"/>
                </a:lnTo>
                <a:lnTo>
                  <a:pt x="694397" y="19532"/>
                </a:lnTo>
                <a:lnTo>
                  <a:pt x="700595" y="22123"/>
                </a:lnTo>
                <a:lnTo>
                  <a:pt x="703719" y="24409"/>
                </a:lnTo>
                <a:lnTo>
                  <a:pt x="706894" y="27736"/>
                </a:lnTo>
                <a:lnTo>
                  <a:pt x="723785" y="18440"/>
                </a:lnTo>
                <a:close/>
              </a:path>
              <a:path w="924559" h="97154">
                <a:moveTo>
                  <a:pt x="810374" y="1981"/>
                </a:moveTo>
                <a:lnTo>
                  <a:pt x="734936" y="1981"/>
                </a:lnTo>
                <a:lnTo>
                  <a:pt x="734936" y="21323"/>
                </a:lnTo>
                <a:lnTo>
                  <a:pt x="763130" y="21323"/>
                </a:lnTo>
                <a:lnTo>
                  <a:pt x="763130" y="82905"/>
                </a:lnTo>
                <a:lnTo>
                  <a:pt x="783399" y="82905"/>
                </a:lnTo>
                <a:lnTo>
                  <a:pt x="783399" y="21323"/>
                </a:lnTo>
                <a:lnTo>
                  <a:pt x="810374" y="21323"/>
                </a:lnTo>
                <a:lnTo>
                  <a:pt x="810374" y="1981"/>
                </a:lnTo>
                <a:close/>
              </a:path>
              <a:path w="924559" h="97154">
                <a:moveTo>
                  <a:pt x="885837" y="50800"/>
                </a:moveTo>
                <a:lnTo>
                  <a:pt x="884897" y="47701"/>
                </a:lnTo>
                <a:lnTo>
                  <a:pt x="884262" y="45567"/>
                </a:lnTo>
                <a:lnTo>
                  <a:pt x="881138" y="41389"/>
                </a:lnTo>
                <a:lnTo>
                  <a:pt x="877989" y="37261"/>
                </a:lnTo>
                <a:lnTo>
                  <a:pt x="874153" y="34518"/>
                </a:lnTo>
                <a:lnTo>
                  <a:pt x="865035" y="31902"/>
                </a:lnTo>
                <a:lnTo>
                  <a:pt x="864349" y="31838"/>
                </a:lnTo>
                <a:lnTo>
                  <a:pt x="864349" y="51155"/>
                </a:lnTo>
                <a:lnTo>
                  <a:pt x="864349" y="60172"/>
                </a:lnTo>
                <a:lnTo>
                  <a:pt x="853833" y="67208"/>
                </a:lnTo>
                <a:lnTo>
                  <a:pt x="843927" y="67208"/>
                </a:lnTo>
                <a:lnTo>
                  <a:pt x="843927" y="47701"/>
                </a:lnTo>
                <a:lnTo>
                  <a:pt x="860361" y="47701"/>
                </a:lnTo>
                <a:lnTo>
                  <a:pt x="864349" y="51155"/>
                </a:lnTo>
                <a:lnTo>
                  <a:pt x="864349" y="31838"/>
                </a:lnTo>
                <a:lnTo>
                  <a:pt x="858507" y="31242"/>
                </a:lnTo>
                <a:lnTo>
                  <a:pt x="843927" y="31242"/>
                </a:lnTo>
                <a:lnTo>
                  <a:pt x="843927" y="1981"/>
                </a:lnTo>
                <a:lnTo>
                  <a:pt x="823658" y="1981"/>
                </a:lnTo>
                <a:lnTo>
                  <a:pt x="823658" y="82905"/>
                </a:lnTo>
                <a:lnTo>
                  <a:pt x="860209" y="82905"/>
                </a:lnTo>
                <a:lnTo>
                  <a:pt x="866355" y="82219"/>
                </a:lnTo>
                <a:lnTo>
                  <a:pt x="875144" y="79502"/>
                </a:lnTo>
                <a:lnTo>
                  <a:pt x="878751" y="76758"/>
                </a:lnTo>
                <a:lnTo>
                  <a:pt x="884415" y="68503"/>
                </a:lnTo>
                <a:lnTo>
                  <a:pt x="884758" y="67208"/>
                </a:lnTo>
                <a:lnTo>
                  <a:pt x="885837" y="63296"/>
                </a:lnTo>
                <a:lnTo>
                  <a:pt x="885837" y="50800"/>
                </a:lnTo>
                <a:close/>
              </a:path>
              <a:path w="924559" h="97154">
                <a:moveTo>
                  <a:pt x="924064" y="69951"/>
                </a:moveTo>
                <a:lnTo>
                  <a:pt x="922921" y="67208"/>
                </a:lnTo>
                <a:lnTo>
                  <a:pt x="918375" y="62687"/>
                </a:lnTo>
                <a:lnTo>
                  <a:pt x="915631" y="61569"/>
                </a:lnTo>
                <a:lnTo>
                  <a:pt x="909180" y="61569"/>
                </a:lnTo>
                <a:lnTo>
                  <a:pt x="906437" y="62687"/>
                </a:lnTo>
                <a:lnTo>
                  <a:pt x="901890" y="67208"/>
                </a:lnTo>
                <a:lnTo>
                  <a:pt x="900747" y="69951"/>
                </a:lnTo>
                <a:lnTo>
                  <a:pt x="900747" y="76428"/>
                </a:lnTo>
                <a:lnTo>
                  <a:pt x="901890" y="79171"/>
                </a:lnTo>
                <a:lnTo>
                  <a:pt x="906437" y="83743"/>
                </a:lnTo>
                <a:lnTo>
                  <a:pt x="909180" y="84886"/>
                </a:lnTo>
                <a:lnTo>
                  <a:pt x="915631" y="84886"/>
                </a:lnTo>
                <a:lnTo>
                  <a:pt x="918375" y="83743"/>
                </a:lnTo>
                <a:lnTo>
                  <a:pt x="922921" y="79171"/>
                </a:lnTo>
                <a:lnTo>
                  <a:pt x="924064" y="76428"/>
                </a:lnTo>
                <a:lnTo>
                  <a:pt x="924064" y="69951"/>
                </a:lnTo>
                <a:close/>
              </a:path>
              <a:path w="924559" h="97154">
                <a:moveTo>
                  <a:pt x="924064" y="8458"/>
                </a:moveTo>
                <a:lnTo>
                  <a:pt x="922921" y="5715"/>
                </a:lnTo>
                <a:lnTo>
                  <a:pt x="918375" y="1143"/>
                </a:lnTo>
                <a:lnTo>
                  <a:pt x="915631" y="0"/>
                </a:lnTo>
                <a:lnTo>
                  <a:pt x="909180" y="0"/>
                </a:lnTo>
                <a:lnTo>
                  <a:pt x="906437" y="1143"/>
                </a:lnTo>
                <a:lnTo>
                  <a:pt x="901890" y="5715"/>
                </a:lnTo>
                <a:lnTo>
                  <a:pt x="900747" y="8458"/>
                </a:lnTo>
                <a:lnTo>
                  <a:pt x="900747" y="14935"/>
                </a:lnTo>
                <a:lnTo>
                  <a:pt x="901890" y="17678"/>
                </a:lnTo>
                <a:lnTo>
                  <a:pt x="906437" y="22186"/>
                </a:lnTo>
                <a:lnTo>
                  <a:pt x="909180" y="23317"/>
                </a:lnTo>
                <a:lnTo>
                  <a:pt x="915631" y="23317"/>
                </a:lnTo>
                <a:lnTo>
                  <a:pt x="918375" y="22174"/>
                </a:lnTo>
                <a:lnTo>
                  <a:pt x="922921" y="17602"/>
                </a:lnTo>
                <a:lnTo>
                  <a:pt x="924039" y="14935"/>
                </a:lnTo>
                <a:lnTo>
                  <a:pt x="924064" y="84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57">
            <a:extLst>
              <a:ext uri="{FF2B5EF4-FFF2-40B4-BE49-F238E27FC236}">
                <a16:creationId xmlns:a16="http://schemas.microsoft.com/office/drawing/2014/main" id="{2149621D-CE13-416C-98BE-46E191B2612F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2173" y="2388979"/>
            <a:ext cx="3343592" cy="318185"/>
          </a:xfrm>
          <a:prstGeom prst="rect">
            <a:avLst/>
          </a:prstGeom>
        </p:spPr>
      </p:pic>
      <p:grpSp>
        <p:nvGrpSpPr>
          <p:cNvPr id="32" name="object 62">
            <a:extLst>
              <a:ext uri="{FF2B5EF4-FFF2-40B4-BE49-F238E27FC236}">
                <a16:creationId xmlns:a16="http://schemas.microsoft.com/office/drawing/2014/main" id="{E9483B4E-EB13-4AE7-BB42-13C3D0C7D373}"/>
              </a:ext>
            </a:extLst>
          </p:cNvPr>
          <p:cNvGrpSpPr/>
          <p:nvPr/>
        </p:nvGrpSpPr>
        <p:grpSpPr>
          <a:xfrm>
            <a:off x="623240" y="2829402"/>
            <a:ext cx="2654935" cy="1007744"/>
            <a:chOff x="9168333" y="932357"/>
            <a:chExt cx="2654935" cy="1007744"/>
          </a:xfrm>
        </p:grpSpPr>
        <p:pic>
          <p:nvPicPr>
            <p:cNvPr id="33" name="object 63">
              <a:extLst>
                <a:ext uri="{FF2B5EF4-FFF2-40B4-BE49-F238E27FC236}">
                  <a16:creationId xmlns:a16="http://schemas.microsoft.com/office/drawing/2014/main" id="{CDB2D1E0-1B72-4D2D-8540-7F52A6CCAEB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169446" y="961618"/>
              <a:ext cx="307492" cy="84874"/>
            </a:xfrm>
            <a:prstGeom prst="rect">
              <a:avLst/>
            </a:prstGeom>
          </p:spPr>
        </p:pic>
        <p:pic>
          <p:nvPicPr>
            <p:cNvPr id="34" name="object 64">
              <a:extLst>
                <a:ext uri="{FF2B5EF4-FFF2-40B4-BE49-F238E27FC236}">
                  <a16:creationId xmlns:a16="http://schemas.microsoft.com/office/drawing/2014/main" id="{9BA0893B-E918-4294-8B36-C556F0D4585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500129" y="963587"/>
              <a:ext cx="70713" cy="80924"/>
            </a:xfrm>
            <a:prstGeom prst="rect">
              <a:avLst/>
            </a:prstGeom>
          </p:spPr>
        </p:pic>
        <p:pic>
          <p:nvPicPr>
            <p:cNvPr id="35" name="object 65">
              <a:extLst>
                <a:ext uri="{FF2B5EF4-FFF2-40B4-BE49-F238E27FC236}">
                  <a16:creationId xmlns:a16="http://schemas.microsoft.com/office/drawing/2014/main" id="{85D3B6AE-9809-4CB5-92C2-7E27FCAEFF66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94020" y="963587"/>
              <a:ext cx="65620" cy="80924"/>
            </a:xfrm>
            <a:prstGeom prst="rect">
              <a:avLst/>
            </a:prstGeom>
          </p:spPr>
        </p:pic>
        <p:pic>
          <p:nvPicPr>
            <p:cNvPr id="36" name="object 66">
              <a:extLst>
                <a:ext uri="{FF2B5EF4-FFF2-40B4-BE49-F238E27FC236}">
                  <a16:creationId xmlns:a16="http://schemas.microsoft.com/office/drawing/2014/main" id="{65B1F143-2CE6-4DCD-942E-3E767951464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68333" y="932357"/>
              <a:ext cx="2654744" cy="1007325"/>
            </a:xfrm>
            <a:prstGeom prst="rect">
              <a:avLst/>
            </a:prstGeom>
          </p:spPr>
        </p:pic>
      </p:grpSp>
      <p:grpSp>
        <p:nvGrpSpPr>
          <p:cNvPr id="37" name="object 58">
            <a:extLst>
              <a:ext uri="{FF2B5EF4-FFF2-40B4-BE49-F238E27FC236}">
                <a16:creationId xmlns:a16="http://schemas.microsoft.com/office/drawing/2014/main" id="{1343DBE6-A138-4FD3-ABBC-EC0B7DD69338}"/>
              </a:ext>
            </a:extLst>
          </p:cNvPr>
          <p:cNvGrpSpPr/>
          <p:nvPr/>
        </p:nvGrpSpPr>
        <p:grpSpPr>
          <a:xfrm>
            <a:off x="2263897" y="2827256"/>
            <a:ext cx="309245" cy="114300"/>
            <a:chOff x="10804296" y="930973"/>
            <a:chExt cx="309245" cy="114300"/>
          </a:xfrm>
        </p:grpSpPr>
        <p:sp>
          <p:nvSpPr>
            <p:cNvPr id="38" name="object 59">
              <a:extLst>
                <a:ext uri="{FF2B5EF4-FFF2-40B4-BE49-F238E27FC236}">
                  <a16:creationId xmlns:a16="http://schemas.microsoft.com/office/drawing/2014/main" id="{5B5A12E3-7DEF-4096-BFCE-F285C34D3838}"/>
                </a:ext>
              </a:extLst>
            </p:cNvPr>
            <p:cNvSpPr/>
            <p:nvPr/>
          </p:nvSpPr>
          <p:spPr>
            <a:xfrm>
              <a:off x="10804296" y="963624"/>
              <a:ext cx="121285" cy="81280"/>
            </a:xfrm>
            <a:custGeom>
              <a:avLst/>
              <a:gdLst/>
              <a:ahLst/>
              <a:cxnLst/>
              <a:rect l="l" t="t" r="r" b="b"/>
              <a:pathLst>
                <a:path w="121284" h="81280">
                  <a:moveTo>
                    <a:pt x="121018" y="0"/>
                  </a:moveTo>
                  <a:lnTo>
                    <a:pt x="110337" y="0"/>
                  </a:lnTo>
                  <a:lnTo>
                    <a:pt x="110337" y="71120"/>
                  </a:lnTo>
                  <a:lnTo>
                    <a:pt x="65836" y="71120"/>
                  </a:lnTo>
                  <a:lnTo>
                    <a:pt x="65836" y="0"/>
                  </a:lnTo>
                  <a:lnTo>
                    <a:pt x="55168" y="0"/>
                  </a:lnTo>
                  <a:lnTo>
                    <a:pt x="55168" y="71120"/>
                  </a:lnTo>
                  <a:lnTo>
                    <a:pt x="10363" y="71120"/>
                  </a:lnTo>
                  <a:lnTo>
                    <a:pt x="10363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1280"/>
                  </a:lnTo>
                  <a:lnTo>
                    <a:pt x="121018" y="81280"/>
                  </a:lnTo>
                  <a:lnTo>
                    <a:pt x="121018" y="71120"/>
                  </a:lnTo>
                  <a:lnTo>
                    <a:pt x="1210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60">
              <a:extLst>
                <a:ext uri="{FF2B5EF4-FFF2-40B4-BE49-F238E27FC236}">
                  <a16:creationId xmlns:a16="http://schemas.microsoft.com/office/drawing/2014/main" id="{F45E5B26-15CC-4D44-B070-ABA5F5F5EF1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48441" y="963587"/>
              <a:ext cx="70713" cy="80924"/>
            </a:xfrm>
            <a:prstGeom prst="rect">
              <a:avLst/>
            </a:prstGeom>
          </p:spPr>
        </p:pic>
        <p:pic>
          <p:nvPicPr>
            <p:cNvPr id="40" name="object 61">
              <a:extLst>
                <a:ext uri="{FF2B5EF4-FFF2-40B4-BE49-F238E27FC236}">
                  <a16:creationId xmlns:a16="http://schemas.microsoft.com/office/drawing/2014/main" id="{7BFBCFB0-F987-4AE0-BE26-E9FCB76929FF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42345" y="930973"/>
              <a:ext cx="70713" cy="113538"/>
            </a:xfrm>
            <a:prstGeom prst="rect">
              <a:avLst/>
            </a:prstGeom>
          </p:spPr>
        </p:pic>
      </p:grpSp>
      <p:grpSp>
        <p:nvGrpSpPr>
          <p:cNvPr id="41" name="object 78">
            <a:extLst>
              <a:ext uri="{FF2B5EF4-FFF2-40B4-BE49-F238E27FC236}">
                <a16:creationId xmlns:a16="http://schemas.microsoft.com/office/drawing/2014/main" id="{362157AF-28F2-42FF-8754-0013C4F2D1CF}"/>
              </a:ext>
            </a:extLst>
          </p:cNvPr>
          <p:cNvGrpSpPr/>
          <p:nvPr/>
        </p:nvGrpSpPr>
        <p:grpSpPr>
          <a:xfrm>
            <a:off x="4718709" y="1189107"/>
            <a:ext cx="4850130" cy="4719320"/>
            <a:chOff x="7916748" y="2218436"/>
            <a:chExt cx="4850130" cy="4719320"/>
          </a:xfrm>
        </p:grpSpPr>
        <p:sp>
          <p:nvSpPr>
            <p:cNvPr id="42" name="object 79">
              <a:extLst>
                <a:ext uri="{FF2B5EF4-FFF2-40B4-BE49-F238E27FC236}">
                  <a16:creationId xmlns:a16="http://schemas.microsoft.com/office/drawing/2014/main" id="{F5A36253-25AD-4CE4-893D-5AA43B4F2015}"/>
                </a:ext>
              </a:extLst>
            </p:cNvPr>
            <p:cNvSpPr/>
            <p:nvPr/>
          </p:nvSpPr>
          <p:spPr>
            <a:xfrm>
              <a:off x="12394882" y="2689796"/>
              <a:ext cx="59055" cy="67945"/>
            </a:xfrm>
            <a:custGeom>
              <a:avLst/>
              <a:gdLst/>
              <a:ahLst/>
              <a:cxnLst/>
              <a:rect l="l" t="t" r="r" b="b"/>
              <a:pathLst>
                <a:path w="59054" h="67944">
                  <a:moveTo>
                    <a:pt x="58927" y="0"/>
                  </a:moveTo>
                  <a:lnTo>
                    <a:pt x="58242" y="0"/>
                  </a:lnTo>
                  <a:lnTo>
                    <a:pt x="8635" y="49961"/>
                  </a:lnTo>
                  <a:lnTo>
                    <a:pt x="8635" y="0"/>
                  </a:lnTo>
                  <a:lnTo>
                    <a:pt x="0" y="0"/>
                  </a:lnTo>
                  <a:lnTo>
                    <a:pt x="0" y="67437"/>
                  </a:lnTo>
                  <a:lnTo>
                    <a:pt x="1054" y="67437"/>
                  </a:lnTo>
                  <a:lnTo>
                    <a:pt x="50279" y="17868"/>
                  </a:lnTo>
                  <a:lnTo>
                    <a:pt x="50279" y="67437"/>
                  </a:lnTo>
                  <a:lnTo>
                    <a:pt x="58927" y="67437"/>
                  </a:lnTo>
                  <a:lnTo>
                    <a:pt x="589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80">
              <a:extLst>
                <a:ext uri="{FF2B5EF4-FFF2-40B4-BE49-F238E27FC236}">
                  <a16:creationId xmlns:a16="http://schemas.microsoft.com/office/drawing/2014/main" id="{32970DCA-B423-47AF-AFCC-5E770D44905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16748" y="2218436"/>
              <a:ext cx="4850053" cy="4719316"/>
            </a:xfrm>
            <a:prstGeom prst="rect">
              <a:avLst/>
            </a:prstGeom>
          </p:spPr>
        </p:pic>
      </p:grpSp>
      <p:pic>
        <p:nvPicPr>
          <p:cNvPr id="44" name="object 82">
            <a:extLst>
              <a:ext uri="{FF2B5EF4-FFF2-40B4-BE49-F238E27FC236}">
                <a16:creationId xmlns:a16="http://schemas.microsoft.com/office/drawing/2014/main" id="{39D23B4A-0B7E-4155-A11B-777F56171BFD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38274" y="5972004"/>
            <a:ext cx="3966222" cy="245026"/>
          </a:xfrm>
          <a:prstGeom prst="rect">
            <a:avLst/>
          </a:prstGeom>
        </p:spPr>
      </p:pic>
      <p:grpSp>
        <p:nvGrpSpPr>
          <p:cNvPr id="45" name="object 67">
            <a:extLst>
              <a:ext uri="{FF2B5EF4-FFF2-40B4-BE49-F238E27FC236}">
                <a16:creationId xmlns:a16="http://schemas.microsoft.com/office/drawing/2014/main" id="{3317C064-AC06-4B78-802E-44BB3519CB8B}"/>
              </a:ext>
            </a:extLst>
          </p:cNvPr>
          <p:cNvGrpSpPr/>
          <p:nvPr/>
        </p:nvGrpSpPr>
        <p:grpSpPr>
          <a:xfrm>
            <a:off x="5009501" y="1189969"/>
            <a:ext cx="979169" cy="93345"/>
            <a:chOff x="8240242" y="2222245"/>
            <a:chExt cx="979169" cy="93345"/>
          </a:xfrm>
        </p:grpSpPr>
        <p:sp>
          <p:nvSpPr>
            <p:cNvPr id="46" name="object 68">
              <a:extLst>
                <a:ext uri="{FF2B5EF4-FFF2-40B4-BE49-F238E27FC236}">
                  <a16:creationId xmlns:a16="http://schemas.microsoft.com/office/drawing/2014/main" id="{2A154CC3-A0F8-4320-80E7-8821CCC930A8}"/>
                </a:ext>
              </a:extLst>
            </p:cNvPr>
            <p:cNvSpPr/>
            <p:nvPr/>
          </p:nvSpPr>
          <p:spPr>
            <a:xfrm>
              <a:off x="8240242" y="2222245"/>
              <a:ext cx="50800" cy="91440"/>
            </a:xfrm>
            <a:custGeom>
              <a:avLst/>
              <a:gdLst/>
              <a:ahLst/>
              <a:cxnLst/>
              <a:rect l="l" t="t" r="r" b="b"/>
              <a:pathLst>
                <a:path w="50800" h="91439">
                  <a:moveTo>
                    <a:pt x="50419" y="0"/>
                  </a:moveTo>
                  <a:lnTo>
                    <a:pt x="0" y="0"/>
                  </a:lnTo>
                  <a:lnTo>
                    <a:pt x="0" y="17144"/>
                  </a:lnTo>
                  <a:lnTo>
                    <a:pt x="16128" y="17144"/>
                  </a:lnTo>
                  <a:lnTo>
                    <a:pt x="16128" y="91186"/>
                  </a:lnTo>
                  <a:lnTo>
                    <a:pt x="33782" y="91186"/>
                  </a:lnTo>
                  <a:lnTo>
                    <a:pt x="33782" y="17144"/>
                  </a:lnTo>
                  <a:lnTo>
                    <a:pt x="50419" y="17144"/>
                  </a:lnTo>
                  <a:lnTo>
                    <a:pt x="50419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69">
              <a:extLst>
                <a:ext uri="{FF2B5EF4-FFF2-40B4-BE49-F238E27FC236}">
                  <a16:creationId xmlns:a16="http://schemas.microsoft.com/office/drawing/2014/main" id="{B5A3E7EC-8DC9-40A1-835B-ADA916C5B109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315325" y="2244343"/>
              <a:ext cx="70675" cy="70738"/>
            </a:xfrm>
            <a:prstGeom prst="rect">
              <a:avLst/>
            </a:prstGeom>
          </p:spPr>
        </p:pic>
        <p:pic>
          <p:nvPicPr>
            <p:cNvPr id="48" name="object 70">
              <a:extLst>
                <a:ext uri="{FF2B5EF4-FFF2-40B4-BE49-F238E27FC236}">
                  <a16:creationId xmlns:a16="http://schemas.microsoft.com/office/drawing/2014/main" id="{E1021B35-7BA6-4C8A-946D-D34D8C4EA153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09216" y="2245994"/>
              <a:ext cx="70992" cy="67437"/>
            </a:xfrm>
            <a:prstGeom prst="rect">
              <a:avLst/>
            </a:prstGeom>
          </p:spPr>
        </p:pic>
        <p:sp>
          <p:nvSpPr>
            <p:cNvPr id="49" name="object 71">
              <a:extLst>
                <a:ext uri="{FF2B5EF4-FFF2-40B4-BE49-F238E27FC236}">
                  <a16:creationId xmlns:a16="http://schemas.microsoft.com/office/drawing/2014/main" id="{AA681A48-0F25-4BE8-A69C-7E55AE9F27A3}"/>
                </a:ext>
              </a:extLst>
            </p:cNvPr>
            <p:cNvSpPr/>
            <p:nvPr/>
          </p:nvSpPr>
          <p:spPr>
            <a:xfrm>
              <a:off x="8506790" y="2245994"/>
              <a:ext cx="241935" cy="67945"/>
            </a:xfrm>
            <a:custGeom>
              <a:avLst/>
              <a:gdLst/>
              <a:ahLst/>
              <a:cxnLst/>
              <a:rect l="l" t="t" r="r" b="b"/>
              <a:pathLst>
                <a:path w="241934" h="67944">
                  <a:moveTo>
                    <a:pt x="59182" y="0"/>
                  </a:moveTo>
                  <a:lnTo>
                    <a:pt x="42278" y="0"/>
                  </a:lnTo>
                  <a:lnTo>
                    <a:pt x="42278" y="24257"/>
                  </a:lnTo>
                  <a:lnTo>
                    <a:pt x="16891" y="24257"/>
                  </a:lnTo>
                  <a:lnTo>
                    <a:pt x="16891" y="0"/>
                  </a:lnTo>
                  <a:lnTo>
                    <a:pt x="0" y="0"/>
                  </a:lnTo>
                  <a:lnTo>
                    <a:pt x="0" y="67437"/>
                  </a:lnTo>
                  <a:lnTo>
                    <a:pt x="16891" y="67437"/>
                  </a:lnTo>
                  <a:lnTo>
                    <a:pt x="16891" y="39497"/>
                  </a:lnTo>
                  <a:lnTo>
                    <a:pt x="42278" y="39497"/>
                  </a:lnTo>
                  <a:lnTo>
                    <a:pt x="42278" y="67437"/>
                  </a:lnTo>
                  <a:lnTo>
                    <a:pt x="59182" y="67437"/>
                  </a:lnTo>
                  <a:lnTo>
                    <a:pt x="59182" y="0"/>
                  </a:lnTo>
                  <a:close/>
                </a:path>
                <a:path w="241934" h="67944">
                  <a:moveTo>
                    <a:pt x="153327" y="0"/>
                  </a:moveTo>
                  <a:lnTo>
                    <a:pt x="145199" y="0"/>
                  </a:lnTo>
                  <a:lnTo>
                    <a:pt x="110655" y="39598"/>
                  </a:lnTo>
                  <a:lnTo>
                    <a:pt x="110655" y="0"/>
                  </a:lnTo>
                  <a:lnTo>
                    <a:pt x="94145" y="0"/>
                  </a:lnTo>
                  <a:lnTo>
                    <a:pt x="94145" y="67437"/>
                  </a:lnTo>
                  <a:lnTo>
                    <a:pt x="103136" y="67437"/>
                  </a:lnTo>
                  <a:lnTo>
                    <a:pt x="136817" y="28638"/>
                  </a:lnTo>
                  <a:lnTo>
                    <a:pt x="136817" y="67437"/>
                  </a:lnTo>
                  <a:lnTo>
                    <a:pt x="153327" y="67437"/>
                  </a:lnTo>
                  <a:lnTo>
                    <a:pt x="153327" y="0"/>
                  </a:lnTo>
                  <a:close/>
                </a:path>
                <a:path w="241934" h="67944">
                  <a:moveTo>
                    <a:pt x="241896" y="0"/>
                  </a:moveTo>
                  <a:lnTo>
                    <a:pt x="225005" y="0"/>
                  </a:lnTo>
                  <a:lnTo>
                    <a:pt x="225005" y="25400"/>
                  </a:lnTo>
                  <a:lnTo>
                    <a:pt x="203581" y="25463"/>
                  </a:lnTo>
                  <a:lnTo>
                    <a:pt x="199605" y="22491"/>
                  </a:lnTo>
                  <a:lnTo>
                    <a:pt x="199605" y="0"/>
                  </a:lnTo>
                  <a:lnTo>
                    <a:pt x="182714" y="0"/>
                  </a:lnTo>
                  <a:lnTo>
                    <a:pt x="182714" y="25996"/>
                  </a:lnTo>
                  <a:lnTo>
                    <a:pt x="185191" y="31813"/>
                  </a:lnTo>
                  <a:lnTo>
                    <a:pt x="195097" y="38874"/>
                  </a:lnTo>
                  <a:lnTo>
                    <a:pt x="202184" y="40640"/>
                  </a:lnTo>
                  <a:lnTo>
                    <a:pt x="225005" y="40640"/>
                  </a:lnTo>
                  <a:lnTo>
                    <a:pt x="225005" y="67437"/>
                  </a:lnTo>
                  <a:lnTo>
                    <a:pt x="241896" y="67437"/>
                  </a:lnTo>
                  <a:lnTo>
                    <a:pt x="241896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72">
              <a:extLst>
                <a:ext uri="{FF2B5EF4-FFF2-40B4-BE49-F238E27FC236}">
                  <a16:creationId xmlns:a16="http://schemas.microsoft.com/office/drawing/2014/main" id="{AAEC8528-52EA-4C6F-A5D8-3C2B590243C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780488" y="2244343"/>
              <a:ext cx="70675" cy="70738"/>
            </a:xfrm>
            <a:prstGeom prst="rect">
              <a:avLst/>
            </a:prstGeom>
          </p:spPr>
        </p:pic>
        <p:pic>
          <p:nvPicPr>
            <p:cNvPr id="51" name="object 73">
              <a:extLst>
                <a:ext uri="{FF2B5EF4-FFF2-40B4-BE49-F238E27FC236}">
                  <a16:creationId xmlns:a16="http://schemas.microsoft.com/office/drawing/2014/main" id="{D2E4143E-F25F-4623-9520-D1CE16217563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879586" y="2244343"/>
              <a:ext cx="69342" cy="70738"/>
            </a:xfrm>
            <a:prstGeom prst="rect">
              <a:avLst/>
            </a:prstGeom>
          </p:spPr>
        </p:pic>
        <p:sp>
          <p:nvSpPr>
            <p:cNvPr id="52" name="object 74">
              <a:extLst>
                <a:ext uri="{FF2B5EF4-FFF2-40B4-BE49-F238E27FC236}">
                  <a16:creationId xmlns:a16="http://schemas.microsoft.com/office/drawing/2014/main" id="{EB8571F3-7EAD-4081-80BC-F5A00A802FAD}"/>
                </a:ext>
              </a:extLst>
            </p:cNvPr>
            <p:cNvSpPr/>
            <p:nvPr/>
          </p:nvSpPr>
          <p:spPr>
            <a:xfrm>
              <a:off x="8982125" y="2245994"/>
              <a:ext cx="61594" cy="67945"/>
            </a:xfrm>
            <a:custGeom>
              <a:avLst/>
              <a:gdLst/>
              <a:ahLst/>
              <a:cxnLst/>
              <a:rect l="l" t="t" r="r" b="b"/>
              <a:pathLst>
                <a:path w="61595" h="67944">
                  <a:moveTo>
                    <a:pt x="60998" y="0"/>
                  </a:moveTo>
                  <a:lnTo>
                    <a:pt x="40360" y="0"/>
                  </a:lnTo>
                  <a:lnTo>
                    <a:pt x="16890" y="25247"/>
                  </a:lnTo>
                  <a:lnTo>
                    <a:pt x="16890" y="0"/>
                  </a:lnTo>
                  <a:lnTo>
                    <a:pt x="0" y="0"/>
                  </a:lnTo>
                  <a:lnTo>
                    <a:pt x="0" y="67437"/>
                  </a:lnTo>
                  <a:lnTo>
                    <a:pt x="16890" y="67437"/>
                  </a:lnTo>
                  <a:lnTo>
                    <a:pt x="16890" y="45732"/>
                  </a:lnTo>
                  <a:lnTo>
                    <a:pt x="18707" y="43662"/>
                  </a:lnTo>
                  <a:lnTo>
                    <a:pt x="38887" y="67437"/>
                  </a:lnTo>
                  <a:lnTo>
                    <a:pt x="61379" y="67437"/>
                  </a:lnTo>
                  <a:lnTo>
                    <a:pt x="30797" y="32765"/>
                  </a:lnTo>
                  <a:lnTo>
                    <a:pt x="60998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75">
              <a:extLst>
                <a:ext uri="{FF2B5EF4-FFF2-40B4-BE49-F238E27FC236}">
                  <a16:creationId xmlns:a16="http://schemas.microsoft.com/office/drawing/2014/main" id="{4B51BAD3-6CA5-4876-B282-C3B24CC0CA05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65222" y="2244343"/>
              <a:ext cx="69862" cy="70738"/>
            </a:xfrm>
            <a:prstGeom prst="rect">
              <a:avLst/>
            </a:prstGeom>
          </p:spPr>
        </p:pic>
        <p:sp>
          <p:nvSpPr>
            <p:cNvPr id="54" name="object 76">
              <a:extLst>
                <a:ext uri="{FF2B5EF4-FFF2-40B4-BE49-F238E27FC236}">
                  <a16:creationId xmlns:a16="http://schemas.microsoft.com/office/drawing/2014/main" id="{FEE97AA4-06F8-49AF-B20D-724976A17AD2}"/>
                </a:ext>
              </a:extLst>
            </p:cNvPr>
            <p:cNvSpPr/>
            <p:nvPr/>
          </p:nvSpPr>
          <p:spPr>
            <a:xfrm>
              <a:off x="9162783" y="2245994"/>
              <a:ext cx="56515" cy="67945"/>
            </a:xfrm>
            <a:custGeom>
              <a:avLst/>
              <a:gdLst/>
              <a:ahLst/>
              <a:cxnLst/>
              <a:rect l="l" t="t" r="r" b="b"/>
              <a:pathLst>
                <a:path w="56515" h="67944">
                  <a:moveTo>
                    <a:pt x="56413" y="0"/>
                  </a:moveTo>
                  <a:lnTo>
                    <a:pt x="30860" y="0"/>
                  </a:lnTo>
                  <a:lnTo>
                    <a:pt x="24701" y="482"/>
                  </a:lnTo>
                  <a:lnTo>
                    <a:pt x="16789" y="2476"/>
                  </a:lnTo>
                  <a:lnTo>
                    <a:pt x="13385" y="4838"/>
                  </a:lnTo>
                  <a:lnTo>
                    <a:pt x="7670" y="12357"/>
                  </a:lnTo>
                  <a:lnTo>
                    <a:pt x="6248" y="16738"/>
                  </a:lnTo>
                  <a:lnTo>
                    <a:pt x="6248" y="25907"/>
                  </a:lnTo>
                  <a:lnTo>
                    <a:pt x="7416" y="29654"/>
                  </a:lnTo>
                  <a:lnTo>
                    <a:pt x="12115" y="36296"/>
                  </a:lnTo>
                  <a:lnTo>
                    <a:pt x="15112" y="38557"/>
                  </a:lnTo>
                  <a:lnTo>
                    <a:pt x="18783" y="39763"/>
                  </a:lnTo>
                  <a:lnTo>
                    <a:pt x="0" y="67437"/>
                  </a:lnTo>
                  <a:lnTo>
                    <a:pt x="20091" y="67437"/>
                  </a:lnTo>
                  <a:lnTo>
                    <a:pt x="36245" y="43052"/>
                  </a:lnTo>
                  <a:lnTo>
                    <a:pt x="56413" y="43052"/>
                  </a:lnTo>
                  <a:lnTo>
                    <a:pt x="56413" y="30352"/>
                  </a:lnTo>
                  <a:lnTo>
                    <a:pt x="27495" y="30352"/>
                  </a:lnTo>
                  <a:lnTo>
                    <a:pt x="23901" y="27622"/>
                  </a:lnTo>
                  <a:lnTo>
                    <a:pt x="23947" y="16738"/>
                  </a:lnTo>
                  <a:lnTo>
                    <a:pt x="27139" y="14097"/>
                  </a:lnTo>
                  <a:lnTo>
                    <a:pt x="56413" y="14097"/>
                  </a:lnTo>
                  <a:lnTo>
                    <a:pt x="56413" y="0"/>
                  </a:lnTo>
                  <a:close/>
                </a:path>
                <a:path w="56515" h="67944">
                  <a:moveTo>
                    <a:pt x="56413" y="43052"/>
                  </a:moveTo>
                  <a:lnTo>
                    <a:pt x="39522" y="43052"/>
                  </a:lnTo>
                  <a:lnTo>
                    <a:pt x="39522" y="67437"/>
                  </a:lnTo>
                  <a:lnTo>
                    <a:pt x="56413" y="67437"/>
                  </a:lnTo>
                  <a:lnTo>
                    <a:pt x="56413" y="43052"/>
                  </a:lnTo>
                  <a:close/>
                </a:path>
                <a:path w="56515" h="67944">
                  <a:moveTo>
                    <a:pt x="56413" y="14097"/>
                  </a:moveTo>
                  <a:lnTo>
                    <a:pt x="39522" y="14097"/>
                  </a:lnTo>
                  <a:lnTo>
                    <a:pt x="39522" y="30352"/>
                  </a:lnTo>
                  <a:lnTo>
                    <a:pt x="56413" y="30352"/>
                  </a:lnTo>
                  <a:lnTo>
                    <a:pt x="56413" y="14097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77">
            <a:extLst>
              <a:ext uri="{FF2B5EF4-FFF2-40B4-BE49-F238E27FC236}">
                <a16:creationId xmlns:a16="http://schemas.microsoft.com/office/drawing/2014/main" id="{324FD246-1B68-429B-9C9A-6A9ECD279BDA}"/>
              </a:ext>
            </a:extLst>
          </p:cNvPr>
          <p:cNvSpPr/>
          <p:nvPr/>
        </p:nvSpPr>
        <p:spPr>
          <a:xfrm>
            <a:off x="7332937" y="1213210"/>
            <a:ext cx="59690" cy="67945"/>
          </a:xfrm>
          <a:custGeom>
            <a:avLst/>
            <a:gdLst/>
            <a:ahLst/>
            <a:cxnLst/>
            <a:rect l="l" t="t" r="r" b="b"/>
            <a:pathLst>
              <a:path w="59690" h="67944">
                <a:moveTo>
                  <a:pt x="59181" y="0"/>
                </a:moveTo>
                <a:lnTo>
                  <a:pt x="51053" y="0"/>
                </a:lnTo>
                <a:lnTo>
                  <a:pt x="16510" y="39598"/>
                </a:lnTo>
                <a:lnTo>
                  <a:pt x="16510" y="0"/>
                </a:lnTo>
                <a:lnTo>
                  <a:pt x="0" y="0"/>
                </a:lnTo>
                <a:lnTo>
                  <a:pt x="0" y="67437"/>
                </a:lnTo>
                <a:lnTo>
                  <a:pt x="8991" y="67437"/>
                </a:lnTo>
                <a:lnTo>
                  <a:pt x="42672" y="28638"/>
                </a:lnTo>
                <a:lnTo>
                  <a:pt x="42672" y="67437"/>
                </a:lnTo>
                <a:lnTo>
                  <a:pt x="59181" y="67437"/>
                </a:lnTo>
                <a:lnTo>
                  <a:pt x="59181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84">
            <a:extLst>
              <a:ext uri="{FF2B5EF4-FFF2-40B4-BE49-F238E27FC236}">
                <a16:creationId xmlns:a16="http://schemas.microsoft.com/office/drawing/2014/main" id="{2B1C7159-66FE-4C8F-BB83-CF5FA4A09E56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379378" y="62628"/>
            <a:ext cx="2645941" cy="655020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8184" y="4118184"/>
            <a:ext cx="3417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25</a:t>
            </a:r>
            <a:r>
              <a:rPr lang="ru-RU" sz="3000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бюджетных</a:t>
            </a:r>
            <a:r>
              <a:rPr lang="ru-RU" sz="3000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мест</a:t>
            </a:r>
            <a:r>
              <a:rPr lang="ru-RU" sz="3000" dirty="0" smtClean="0">
                <a:cs typeface="Adobe Devanagari" pitchFamily="18" charset="0"/>
              </a:rPr>
              <a:t> </a:t>
            </a:r>
            <a:endParaRPr lang="ru-RU" sz="3000" dirty="0"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object 61">
            <a:extLst>
              <a:ext uri="{FF2B5EF4-FFF2-40B4-BE49-F238E27FC236}">
                <a16:creationId xmlns:a16="http://schemas.microsoft.com/office/drawing/2014/main" id="{A7E4AA11-8CF5-4AA2-AD9B-F44447922030}"/>
              </a:ext>
            </a:extLst>
          </p:cNvPr>
          <p:cNvGrpSpPr/>
          <p:nvPr/>
        </p:nvGrpSpPr>
        <p:grpSpPr>
          <a:xfrm>
            <a:off x="3981552" y="2155425"/>
            <a:ext cx="7256691" cy="4038777"/>
            <a:chOff x="0" y="3521227"/>
            <a:chExt cx="7256691" cy="4038777"/>
          </a:xfrm>
        </p:grpSpPr>
        <p:pic>
          <p:nvPicPr>
            <p:cNvPr id="77" name="object 62">
              <a:extLst>
                <a:ext uri="{FF2B5EF4-FFF2-40B4-BE49-F238E27FC236}">
                  <a16:creationId xmlns:a16="http://schemas.microsoft.com/office/drawing/2014/main" id="{BBC778BE-46D5-4A0A-B078-F2B5EA45530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7584" y="3546754"/>
              <a:ext cx="208978" cy="70738"/>
            </a:xfrm>
            <a:prstGeom prst="rect">
              <a:avLst/>
            </a:prstGeom>
          </p:spPr>
        </p:pic>
        <p:pic>
          <p:nvPicPr>
            <p:cNvPr id="78" name="object 63">
              <a:extLst>
                <a:ext uri="{FF2B5EF4-FFF2-40B4-BE49-F238E27FC236}">
                  <a16:creationId xmlns:a16="http://schemas.microsoft.com/office/drawing/2014/main" id="{29C65F9B-22A1-436B-9F2B-F27E95E0AAC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21227"/>
              <a:ext cx="7256691" cy="4038777"/>
            </a:xfrm>
            <a:prstGeom prst="rect">
              <a:avLst/>
            </a:prstGeom>
          </p:spPr>
        </p:pic>
      </p:grpSp>
      <p:pic>
        <p:nvPicPr>
          <p:cNvPr id="12" name="object 65">
            <a:extLst>
              <a:ext uri="{FF2B5EF4-FFF2-40B4-BE49-F238E27FC236}">
                <a16:creationId xmlns:a16="http://schemas.microsoft.com/office/drawing/2014/main" id="{35D500C2-FBE9-4365-BBB0-BE82F479C11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400" y="3152546"/>
            <a:ext cx="3972262" cy="2985929"/>
          </a:xfrm>
          <a:prstGeom prst="rect">
            <a:avLst/>
          </a:prstGeom>
        </p:spPr>
      </p:pic>
      <p:grpSp>
        <p:nvGrpSpPr>
          <p:cNvPr id="26" name="object 20">
            <a:extLst>
              <a:ext uri="{FF2B5EF4-FFF2-40B4-BE49-F238E27FC236}">
                <a16:creationId xmlns:a16="http://schemas.microsoft.com/office/drawing/2014/main" id="{27705A90-84F7-4EE9-8D2F-F1D657D28F9C}"/>
              </a:ext>
            </a:extLst>
          </p:cNvPr>
          <p:cNvGrpSpPr/>
          <p:nvPr/>
        </p:nvGrpSpPr>
        <p:grpSpPr>
          <a:xfrm>
            <a:off x="201964" y="0"/>
            <a:ext cx="11990444" cy="1719580"/>
            <a:chOff x="201964" y="0"/>
            <a:chExt cx="7412607" cy="1719580"/>
          </a:xfrm>
        </p:grpSpPr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EC76ED80-3C39-4EFF-AAF3-D77D02625AE8}"/>
                </a:ext>
              </a:extLst>
            </p:cNvPr>
            <p:cNvSpPr/>
            <p:nvPr/>
          </p:nvSpPr>
          <p:spPr>
            <a:xfrm>
              <a:off x="1776234" y="0"/>
              <a:ext cx="1864360" cy="1719580"/>
            </a:xfrm>
            <a:custGeom>
              <a:avLst/>
              <a:gdLst/>
              <a:ahLst/>
              <a:cxnLst/>
              <a:rect l="l" t="t" r="r" b="b"/>
              <a:pathLst>
                <a:path w="1864360" h="1719580">
                  <a:moveTo>
                    <a:pt x="1859534" y="0"/>
                  </a:moveTo>
                  <a:lnTo>
                    <a:pt x="1541" y="0"/>
                  </a:lnTo>
                  <a:lnTo>
                    <a:pt x="0" y="891628"/>
                  </a:lnTo>
                  <a:lnTo>
                    <a:pt x="1864321" y="1719021"/>
                  </a:lnTo>
                  <a:lnTo>
                    <a:pt x="1864321" y="247180"/>
                  </a:lnTo>
                  <a:lnTo>
                    <a:pt x="1859534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1FDDE7C9-F0B4-4F01-BBFD-C481E629EAE6}"/>
                </a:ext>
              </a:extLst>
            </p:cNvPr>
            <p:cNvSpPr/>
            <p:nvPr/>
          </p:nvSpPr>
          <p:spPr>
            <a:xfrm>
              <a:off x="201964" y="0"/>
              <a:ext cx="7402195" cy="1658620"/>
            </a:xfrm>
            <a:custGeom>
              <a:avLst/>
              <a:gdLst/>
              <a:ahLst/>
              <a:cxnLst/>
              <a:rect l="l" t="t" r="r" b="b"/>
              <a:pathLst>
                <a:path w="7402195" h="1658620">
                  <a:moveTo>
                    <a:pt x="7397895" y="0"/>
                  </a:moveTo>
                  <a:lnTo>
                    <a:pt x="0" y="0"/>
                  </a:lnTo>
                  <a:lnTo>
                    <a:pt x="3777656" y="1658416"/>
                  </a:lnTo>
                  <a:lnTo>
                    <a:pt x="7401982" y="703567"/>
                  </a:lnTo>
                  <a:lnTo>
                    <a:pt x="7397895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FA9A75FF-7014-4B79-B34D-F811B7724A1F}"/>
                </a:ext>
              </a:extLst>
            </p:cNvPr>
            <p:cNvSpPr/>
            <p:nvPr/>
          </p:nvSpPr>
          <p:spPr>
            <a:xfrm>
              <a:off x="3107341" y="0"/>
              <a:ext cx="4507230" cy="1329055"/>
            </a:xfrm>
            <a:custGeom>
              <a:avLst/>
              <a:gdLst/>
              <a:ahLst/>
              <a:cxnLst/>
              <a:rect l="l" t="t" r="r" b="b"/>
              <a:pathLst>
                <a:path w="4507230" h="1329055">
                  <a:moveTo>
                    <a:pt x="4506663" y="0"/>
                  </a:moveTo>
                  <a:lnTo>
                    <a:pt x="0" y="0"/>
                  </a:lnTo>
                  <a:lnTo>
                    <a:pt x="4506663" y="1328784"/>
                  </a:lnTo>
                  <a:lnTo>
                    <a:pt x="4506663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EF219FD6-8C5D-4058-A4A2-5BFB19C934A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30645" y="7984"/>
              <a:ext cx="3883360" cy="1320799"/>
            </a:xfrm>
            <a:prstGeom prst="rect">
              <a:avLst/>
            </a:prstGeom>
          </p:spPr>
        </p:pic>
      </p:grpSp>
      <p:grpSp>
        <p:nvGrpSpPr>
          <p:cNvPr id="43" name="object 2">
            <a:extLst>
              <a:ext uri="{FF2B5EF4-FFF2-40B4-BE49-F238E27FC236}">
                <a16:creationId xmlns:a16="http://schemas.microsoft.com/office/drawing/2014/main" id="{5B715776-8793-4EE6-B745-E81CE5ECC906}"/>
              </a:ext>
            </a:extLst>
          </p:cNvPr>
          <p:cNvGrpSpPr/>
          <p:nvPr/>
        </p:nvGrpSpPr>
        <p:grpSpPr>
          <a:xfrm>
            <a:off x="0" y="5355226"/>
            <a:ext cx="12175566" cy="1494790"/>
            <a:chOff x="0" y="6065575"/>
            <a:chExt cx="7614284" cy="1494790"/>
          </a:xfrm>
        </p:grpSpPr>
        <p:sp>
          <p:nvSpPr>
            <p:cNvPr id="44" name="object 3">
              <a:extLst>
                <a:ext uri="{FF2B5EF4-FFF2-40B4-BE49-F238E27FC236}">
                  <a16:creationId xmlns:a16="http://schemas.microsoft.com/office/drawing/2014/main" id="{294F0912-1EBC-4B76-8819-059A054C10A3}"/>
                </a:ext>
              </a:extLst>
            </p:cNvPr>
            <p:cNvSpPr/>
            <p:nvPr/>
          </p:nvSpPr>
          <p:spPr>
            <a:xfrm>
              <a:off x="4983797" y="6660029"/>
              <a:ext cx="2630805" cy="900430"/>
            </a:xfrm>
            <a:custGeom>
              <a:avLst/>
              <a:gdLst/>
              <a:ahLst/>
              <a:cxnLst/>
              <a:rect l="l" t="t" r="r" b="b"/>
              <a:pathLst>
                <a:path w="2630805" h="900429">
                  <a:moveTo>
                    <a:pt x="0" y="0"/>
                  </a:moveTo>
                  <a:lnTo>
                    <a:pt x="1467" y="899975"/>
                  </a:lnTo>
                  <a:lnTo>
                    <a:pt x="2630208" y="899975"/>
                  </a:lnTo>
                  <a:lnTo>
                    <a:pt x="2630208" y="87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">
              <a:extLst>
                <a:ext uri="{FF2B5EF4-FFF2-40B4-BE49-F238E27FC236}">
                  <a16:creationId xmlns:a16="http://schemas.microsoft.com/office/drawing/2014/main" id="{C4C333F5-8165-4361-AF00-E2E4A9C642FF}"/>
                </a:ext>
              </a:extLst>
            </p:cNvPr>
            <p:cNvSpPr/>
            <p:nvPr/>
          </p:nvSpPr>
          <p:spPr>
            <a:xfrm>
              <a:off x="2258894" y="6526780"/>
              <a:ext cx="5058410" cy="1033780"/>
            </a:xfrm>
            <a:custGeom>
              <a:avLst/>
              <a:gdLst/>
              <a:ahLst/>
              <a:cxnLst/>
              <a:rect l="l" t="t" r="r" b="b"/>
              <a:pathLst>
                <a:path w="5058410" h="1033779">
                  <a:moveTo>
                    <a:pt x="1809144" y="0"/>
                  </a:moveTo>
                  <a:lnTo>
                    <a:pt x="0" y="1033225"/>
                  </a:lnTo>
                  <a:lnTo>
                    <a:pt x="5058111" y="1033225"/>
                  </a:lnTo>
                  <a:lnTo>
                    <a:pt x="1809144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">
              <a:extLst>
                <a:ext uri="{FF2B5EF4-FFF2-40B4-BE49-F238E27FC236}">
                  <a16:creationId xmlns:a16="http://schemas.microsoft.com/office/drawing/2014/main" id="{50D3536E-346E-4DC4-97C8-9B35F3617C0B}"/>
                </a:ext>
              </a:extLst>
            </p:cNvPr>
            <p:cNvSpPr/>
            <p:nvPr/>
          </p:nvSpPr>
          <p:spPr>
            <a:xfrm>
              <a:off x="0" y="6065575"/>
              <a:ext cx="5067935" cy="1494790"/>
            </a:xfrm>
            <a:custGeom>
              <a:avLst/>
              <a:gdLst/>
              <a:ahLst/>
              <a:cxnLst/>
              <a:rect l="l" t="t" r="r" b="b"/>
              <a:pathLst>
                <a:path w="5067935" h="1494790">
                  <a:moveTo>
                    <a:pt x="0" y="0"/>
                  </a:moveTo>
                  <a:lnTo>
                    <a:pt x="0" y="1494429"/>
                  </a:lnTo>
                  <a:lnTo>
                    <a:pt x="5067544" y="1494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6">
              <a:extLst>
                <a:ext uri="{FF2B5EF4-FFF2-40B4-BE49-F238E27FC236}">
                  <a16:creationId xmlns:a16="http://schemas.microsoft.com/office/drawing/2014/main" id="{613AA403-8E73-45B5-87F5-0D4C52D7CCC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139742"/>
              <a:ext cx="4338158" cy="1420262"/>
            </a:xfrm>
            <a:prstGeom prst="rect">
              <a:avLst/>
            </a:prstGeom>
          </p:spPr>
        </p:pic>
      </p:grpSp>
      <p:sp>
        <p:nvSpPr>
          <p:cNvPr id="13" name="object 70">
            <a:extLst>
              <a:ext uri="{FF2B5EF4-FFF2-40B4-BE49-F238E27FC236}">
                <a16:creationId xmlns:a16="http://schemas.microsoft.com/office/drawing/2014/main" id="{849F28BF-15C6-4761-B315-BA6816C229FF}"/>
              </a:ext>
            </a:extLst>
          </p:cNvPr>
          <p:cNvSpPr/>
          <p:nvPr/>
        </p:nvSpPr>
        <p:spPr>
          <a:xfrm>
            <a:off x="201964" y="224053"/>
            <a:ext cx="1198880" cy="491490"/>
          </a:xfrm>
          <a:custGeom>
            <a:avLst/>
            <a:gdLst/>
            <a:ahLst/>
            <a:cxnLst/>
            <a:rect l="l" t="t" r="r" b="b"/>
            <a:pathLst>
              <a:path w="1198880" h="491490">
                <a:moveTo>
                  <a:pt x="1198380" y="0"/>
                </a:moveTo>
                <a:lnTo>
                  <a:pt x="0" y="0"/>
                </a:lnTo>
                <a:lnTo>
                  <a:pt x="0" y="491451"/>
                </a:lnTo>
                <a:lnTo>
                  <a:pt x="1198380" y="491451"/>
                </a:lnTo>
                <a:lnTo>
                  <a:pt x="1198380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1">
            <a:extLst>
              <a:ext uri="{FF2B5EF4-FFF2-40B4-BE49-F238E27FC236}">
                <a16:creationId xmlns:a16="http://schemas.microsoft.com/office/drawing/2014/main" id="{E73D8D43-0774-413B-989A-7286FCB0E993}"/>
              </a:ext>
            </a:extLst>
          </p:cNvPr>
          <p:cNvSpPr/>
          <p:nvPr/>
        </p:nvSpPr>
        <p:spPr>
          <a:xfrm>
            <a:off x="203159" y="230060"/>
            <a:ext cx="1181735" cy="1169035"/>
          </a:xfrm>
          <a:custGeom>
            <a:avLst/>
            <a:gdLst/>
            <a:ahLst/>
            <a:cxnLst/>
            <a:rect l="l" t="t" r="r" b="b"/>
            <a:pathLst>
              <a:path w="1181735" h="1169035">
                <a:moveTo>
                  <a:pt x="1181641" y="0"/>
                </a:moveTo>
                <a:lnTo>
                  <a:pt x="0" y="0"/>
                </a:lnTo>
                <a:lnTo>
                  <a:pt x="0" y="1168450"/>
                </a:lnTo>
                <a:lnTo>
                  <a:pt x="1181641" y="1168450"/>
                </a:lnTo>
                <a:lnTo>
                  <a:pt x="1181641" y="0"/>
                </a:lnTo>
                <a:close/>
              </a:path>
            </a:pathLst>
          </a:custGeom>
          <a:solidFill>
            <a:srgbClr val="00030A">
              <a:alpha val="39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2">
            <a:extLst>
              <a:ext uri="{FF2B5EF4-FFF2-40B4-BE49-F238E27FC236}">
                <a16:creationId xmlns:a16="http://schemas.microsoft.com/office/drawing/2014/main" id="{B2337718-DCC4-400B-8E3C-37425CDCB6F8}"/>
              </a:ext>
            </a:extLst>
          </p:cNvPr>
          <p:cNvSpPr/>
          <p:nvPr/>
        </p:nvSpPr>
        <p:spPr>
          <a:xfrm>
            <a:off x="256270" y="283172"/>
            <a:ext cx="1075690" cy="1062355"/>
          </a:xfrm>
          <a:custGeom>
            <a:avLst/>
            <a:gdLst/>
            <a:ahLst/>
            <a:cxnLst/>
            <a:rect l="l" t="t" r="r" b="b"/>
            <a:pathLst>
              <a:path w="1075690" h="1062355">
                <a:moveTo>
                  <a:pt x="1075418" y="0"/>
                </a:moveTo>
                <a:lnTo>
                  <a:pt x="0" y="0"/>
                </a:lnTo>
                <a:lnTo>
                  <a:pt x="0" y="1062228"/>
                </a:lnTo>
                <a:lnTo>
                  <a:pt x="1075418" y="1062228"/>
                </a:lnTo>
                <a:lnTo>
                  <a:pt x="10754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73">
            <a:extLst>
              <a:ext uri="{FF2B5EF4-FFF2-40B4-BE49-F238E27FC236}">
                <a16:creationId xmlns:a16="http://schemas.microsoft.com/office/drawing/2014/main" id="{38A078FF-B16B-4B78-A45D-7112E3515BB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2486" y="352802"/>
            <a:ext cx="922992" cy="922989"/>
          </a:xfrm>
          <a:prstGeom prst="rect">
            <a:avLst/>
          </a:prstGeom>
        </p:spPr>
      </p:pic>
      <p:sp>
        <p:nvSpPr>
          <p:cNvPr id="23" name="object 35">
            <a:extLst>
              <a:ext uri="{FF2B5EF4-FFF2-40B4-BE49-F238E27FC236}">
                <a16:creationId xmlns:a16="http://schemas.microsoft.com/office/drawing/2014/main" id="{080C4EE4-2D58-4E8C-B555-E506E4B58D18}"/>
              </a:ext>
            </a:extLst>
          </p:cNvPr>
          <p:cNvSpPr/>
          <p:nvPr/>
        </p:nvSpPr>
        <p:spPr>
          <a:xfrm>
            <a:off x="1482289" y="1356299"/>
            <a:ext cx="294640" cy="114935"/>
          </a:xfrm>
          <a:custGeom>
            <a:avLst/>
            <a:gdLst/>
            <a:ahLst/>
            <a:cxnLst/>
            <a:rect l="l" t="t" r="r" b="b"/>
            <a:pathLst>
              <a:path w="294640" h="114935">
                <a:moveTo>
                  <a:pt x="106070" y="21945"/>
                </a:moveTo>
                <a:lnTo>
                  <a:pt x="71653" y="1435"/>
                </a:lnTo>
                <a:lnTo>
                  <a:pt x="58369" y="0"/>
                </a:lnTo>
                <a:lnTo>
                  <a:pt x="50520" y="495"/>
                </a:lnTo>
                <a:lnTo>
                  <a:pt x="11518" y="22161"/>
                </a:lnTo>
                <a:lnTo>
                  <a:pt x="0" y="57277"/>
                </a:lnTo>
                <a:lnTo>
                  <a:pt x="1016" y="69354"/>
                </a:lnTo>
                <a:lnTo>
                  <a:pt x="24968" y="105816"/>
                </a:lnTo>
                <a:lnTo>
                  <a:pt x="58064" y="114909"/>
                </a:lnTo>
                <a:lnTo>
                  <a:pt x="67284" y="114909"/>
                </a:lnTo>
                <a:lnTo>
                  <a:pt x="105613" y="93878"/>
                </a:lnTo>
                <a:lnTo>
                  <a:pt x="85471" y="85039"/>
                </a:lnTo>
                <a:lnTo>
                  <a:pt x="79959" y="89154"/>
                </a:lnTo>
                <a:lnTo>
                  <a:pt x="69926" y="93687"/>
                </a:lnTo>
                <a:lnTo>
                  <a:pt x="64389" y="94792"/>
                </a:lnTo>
                <a:lnTo>
                  <a:pt x="51231" y="94792"/>
                </a:lnTo>
                <a:lnTo>
                  <a:pt x="20726" y="64516"/>
                </a:lnTo>
                <a:lnTo>
                  <a:pt x="20726" y="57226"/>
                </a:lnTo>
                <a:lnTo>
                  <a:pt x="43497" y="22809"/>
                </a:lnTo>
                <a:lnTo>
                  <a:pt x="57962" y="20116"/>
                </a:lnTo>
                <a:lnTo>
                  <a:pt x="67043" y="21107"/>
                </a:lnTo>
                <a:lnTo>
                  <a:pt x="75641" y="24041"/>
                </a:lnTo>
                <a:lnTo>
                  <a:pt x="83781" y="28956"/>
                </a:lnTo>
                <a:lnTo>
                  <a:pt x="91465" y="35814"/>
                </a:lnTo>
                <a:lnTo>
                  <a:pt x="106070" y="21945"/>
                </a:lnTo>
                <a:close/>
              </a:path>
              <a:path w="294640" h="114935">
                <a:moveTo>
                  <a:pt x="193065" y="31242"/>
                </a:moveTo>
                <a:lnTo>
                  <a:pt x="122047" y="31242"/>
                </a:lnTo>
                <a:lnTo>
                  <a:pt x="122047" y="112166"/>
                </a:lnTo>
                <a:lnTo>
                  <a:pt x="142316" y="112166"/>
                </a:lnTo>
                <a:lnTo>
                  <a:pt x="142316" y="50749"/>
                </a:lnTo>
                <a:lnTo>
                  <a:pt x="172796" y="50749"/>
                </a:lnTo>
                <a:lnTo>
                  <a:pt x="172796" y="112166"/>
                </a:lnTo>
                <a:lnTo>
                  <a:pt x="193065" y="112166"/>
                </a:lnTo>
                <a:lnTo>
                  <a:pt x="193065" y="31242"/>
                </a:lnTo>
                <a:close/>
              </a:path>
              <a:path w="294640" h="114935">
                <a:moveTo>
                  <a:pt x="294513" y="77419"/>
                </a:moveTo>
                <a:lnTo>
                  <a:pt x="276199" y="36118"/>
                </a:lnTo>
                <a:lnTo>
                  <a:pt x="274320" y="35153"/>
                </a:lnTo>
                <a:lnTo>
                  <a:pt x="274320" y="61569"/>
                </a:lnTo>
                <a:lnTo>
                  <a:pt x="230276" y="61569"/>
                </a:lnTo>
                <a:lnTo>
                  <a:pt x="232562" y="56667"/>
                </a:lnTo>
                <a:lnTo>
                  <a:pt x="235051" y="53238"/>
                </a:lnTo>
                <a:lnTo>
                  <a:pt x="242011" y="48183"/>
                </a:lnTo>
                <a:lnTo>
                  <a:pt x="246964" y="46634"/>
                </a:lnTo>
                <a:lnTo>
                  <a:pt x="257860" y="46634"/>
                </a:lnTo>
                <a:lnTo>
                  <a:pt x="262432" y="48018"/>
                </a:lnTo>
                <a:lnTo>
                  <a:pt x="270332" y="53543"/>
                </a:lnTo>
                <a:lnTo>
                  <a:pt x="272973" y="57150"/>
                </a:lnTo>
                <a:lnTo>
                  <a:pt x="274320" y="61569"/>
                </a:lnTo>
                <a:lnTo>
                  <a:pt x="274320" y="35153"/>
                </a:lnTo>
                <a:lnTo>
                  <a:pt x="268871" y="32321"/>
                </a:lnTo>
                <a:lnTo>
                  <a:pt x="260667" y="30035"/>
                </a:lnTo>
                <a:lnTo>
                  <a:pt x="251561" y="29260"/>
                </a:lnTo>
                <a:lnTo>
                  <a:pt x="242938" y="30035"/>
                </a:lnTo>
                <a:lnTo>
                  <a:pt x="212686" y="55257"/>
                </a:lnTo>
                <a:lnTo>
                  <a:pt x="209702" y="72174"/>
                </a:lnTo>
                <a:lnTo>
                  <a:pt x="210451" y="80810"/>
                </a:lnTo>
                <a:lnTo>
                  <a:pt x="235331" y="111163"/>
                </a:lnTo>
                <a:lnTo>
                  <a:pt x="252552" y="114147"/>
                </a:lnTo>
                <a:lnTo>
                  <a:pt x="260705" y="114147"/>
                </a:lnTo>
                <a:lnTo>
                  <a:pt x="267741" y="112699"/>
                </a:lnTo>
                <a:lnTo>
                  <a:pt x="279603" y="106883"/>
                </a:lnTo>
                <a:lnTo>
                  <a:pt x="284708" y="102412"/>
                </a:lnTo>
                <a:lnTo>
                  <a:pt x="288950" y="96367"/>
                </a:lnTo>
                <a:lnTo>
                  <a:pt x="271932" y="88315"/>
                </a:lnTo>
                <a:lnTo>
                  <a:pt x="266496" y="93662"/>
                </a:lnTo>
                <a:lnTo>
                  <a:pt x="260019" y="96316"/>
                </a:lnTo>
                <a:lnTo>
                  <a:pt x="246151" y="96316"/>
                </a:lnTo>
                <a:lnTo>
                  <a:pt x="240944" y="94615"/>
                </a:lnTo>
                <a:lnTo>
                  <a:pt x="232816" y="87782"/>
                </a:lnTo>
                <a:lnTo>
                  <a:pt x="230301" y="83185"/>
                </a:lnTo>
                <a:lnTo>
                  <a:pt x="229362" y="77419"/>
                </a:lnTo>
                <a:lnTo>
                  <a:pt x="294513" y="7741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6">
            <a:extLst>
              <a:ext uri="{FF2B5EF4-FFF2-40B4-BE49-F238E27FC236}">
                <a16:creationId xmlns:a16="http://schemas.microsoft.com/office/drawing/2014/main" id="{2281BD1C-9B36-4E7D-BE19-1F85F45E3BC6}"/>
              </a:ext>
            </a:extLst>
          </p:cNvPr>
          <p:cNvSpPr/>
          <p:nvPr/>
        </p:nvSpPr>
        <p:spPr>
          <a:xfrm>
            <a:off x="1793363" y="1385560"/>
            <a:ext cx="924560" cy="97155"/>
          </a:xfrm>
          <a:custGeom>
            <a:avLst/>
            <a:gdLst/>
            <a:ahLst/>
            <a:cxnLst/>
            <a:rect l="l" t="t" r="r" b="b"/>
            <a:pathLst>
              <a:path w="924560" h="97155">
                <a:moveTo>
                  <a:pt x="91592" y="63868"/>
                </a:moveTo>
                <a:lnTo>
                  <a:pt x="71018" y="63868"/>
                </a:lnTo>
                <a:lnTo>
                  <a:pt x="71018" y="1638"/>
                </a:lnTo>
                <a:lnTo>
                  <a:pt x="50749" y="1638"/>
                </a:lnTo>
                <a:lnTo>
                  <a:pt x="50749" y="63868"/>
                </a:lnTo>
                <a:lnTo>
                  <a:pt x="20269" y="63868"/>
                </a:lnTo>
                <a:lnTo>
                  <a:pt x="20269" y="1638"/>
                </a:lnTo>
                <a:lnTo>
                  <a:pt x="0" y="1638"/>
                </a:lnTo>
                <a:lnTo>
                  <a:pt x="0" y="63868"/>
                </a:lnTo>
                <a:lnTo>
                  <a:pt x="0" y="82918"/>
                </a:lnTo>
                <a:lnTo>
                  <a:pt x="72237" y="82918"/>
                </a:lnTo>
                <a:lnTo>
                  <a:pt x="72237" y="96888"/>
                </a:lnTo>
                <a:lnTo>
                  <a:pt x="91592" y="96888"/>
                </a:lnTo>
                <a:lnTo>
                  <a:pt x="91592" y="82918"/>
                </a:lnTo>
                <a:lnTo>
                  <a:pt x="91592" y="63868"/>
                </a:lnTo>
                <a:close/>
              </a:path>
              <a:path w="924560" h="97155">
                <a:moveTo>
                  <a:pt x="173710" y="1981"/>
                </a:moveTo>
                <a:lnTo>
                  <a:pt x="163957" y="1981"/>
                </a:lnTo>
                <a:lnTo>
                  <a:pt x="122504" y="49504"/>
                </a:lnTo>
                <a:lnTo>
                  <a:pt x="122504" y="1981"/>
                </a:lnTo>
                <a:lnTo>
                  <a:pt x="102692" y="1981"/>
                </a:lnTo>
                <a:lnTo>
                  <a:pt x="102692" y="82905"/>
                </a:lnTo>
                <a:lnTo>
                  <a:pt x="113487" y="82905"/>
                </a:lnTo>
                <a:lnTo>
                  <a:pt x="153898" y="36347"/>
                </a:lnTo>
                <a:lnTo>
                  <a:pt x="153898" y="82905"/>
                </a:lnTo>
                <a:lnTo>
                  <a:pt x="173710" y="82905"/>
                </a:lnTo>
                <a:lnTo>
                  <a:pt x="173710" y="1981"/>
                </a:lnTo>
                <a:close/>
              </a:path>
              <a:path w="924560" h="97155">
                <a:moveTo>
                  <a:pt x="274320" y="1981"/>
                </a:moveTo>
                <a:lnTo>
                  <a:pt x="254965" y="1981"/>
                </a:lnTo>
                <a:lnTo>
                  <a:pt x="254965" y="35179"/>
                </a:lnTo>
                <a:lnTo>
                  <a:pt x="254965" y="49403"/>
                </a:lnTo>
                <a:lnTo>
                  <a:pt x="252857" y="55232"/>
                </a:lnTo>
                <a:lnTo>
                  <a:pt x="248640" y="59639"/>
                </a:lnTo>
                <a:lnTo>
                  <a:pt x="244449" y="64084"/>
                </a:lnTo>
                <a:lnTo>
                  <a:pt x="239141" y="66294"/>
                </a:lnTo>
                <a:lnTo>
                  <a:pt x="226568" y="66294"/>
                </a:lnTo>
                <a:lnTo>
                  <a:pt x="221361" y="64033"/>
                </a:lnTo>
                <a:lnTo>
                  <a:pt x="212877" y="55016"/>
                </a:lnTo>
                <a:lnTo>
                  <a:pt x="210807" y="49403"/>
                </a:lnTo>
                <a:lnTo>
                  <a:pt x="210832" y="35179"/>
                </a:lnTo>
                <a:lnTo>
                  <a:pt x="212852" y="29679"/>
                </a:lnTo>
                <a:lnTo>
                  <a:pt x="221157" y="20802"/>
                </a:lnTo>
                <a:lnTo>
                  <a:pt x="226390" y="18592"/>
                </a:lnTo>
                <a:lnTo>
                  <a:pt x="239115" y="18592"/>
                </a:lnTo>
                <a:lnTo>
                  <a:pt x="244449" y="20777"/>
                </a:lnTo>
                <a:lnTo>
                  <a:pt x="252857" y="29489"/>
                </a:lnTo>
                <a:lnTo>
                  <a:pt x="254965" y="35179"/>
                </a:lnTo>
                <a:lnTo>
                  <a:pt x="254965" y="1981"/>
                </a:lnTo>
                <a:lnTo>
                  <a:pt x="254050" y="1981"/>
                </a:lnTo>
                <a:lnTo>
                  <a:pt x="254050" y="10883"/>
                </a:lnTo>
                <a:lnTo>
                  <a:pt x="250418" y="7277"/>
                </a:lnTo>
                <a:lnTo>
                  <a:pt x="246481" y="4533"/>
                </a:lnTo>
                <a:lnTo>
                  <a:pt x="237947" y="914"/>
                </a:lnTo>
                <a:lnTo>
                  <a:pt x="233400" y="0"/>
                </a:lnTo>
                <a:lnTo>
                  <a:pt x="228523" y="0"/>
                </a:lnTo>
                <a:lnTo>
                  <a:pt x="193268" y="25590"/>
                </a:lnTo>
                <a:lnTo>
                  <a:pt x="190500" y="42595"/>
                </a:lnTo>
                <a:lnTo>
                  <a:pt x="191211" y="51244"/>
                </a:lnTo>
                <a:lnTo>
                  <a:pt x="214477" y="81864"/>
                </a:lnTo>
                <a:lnTo>
                  <a:pt x="229133" y="84886"/>
                </a:lnTo>
                <a:lnTo>
                  <a:pt x="233781" y="84886"/>
                </a:lnTo>
                <a:lnTo>
                  <a:pt x="238125" y="84048"/>
                </a:lnTo>
                <a:lnTo>
                  <a:pt x="246100" y="80746"/>
                </a:lnTo>
                <a:lnTo>
                  <a:pt x="250088" y="78054"/>
                </a:lnTo>
                <a:lnTo>
                  <a:pt x="254050" y="74295"/>
                </a:lnTo>
                <a:lnTo>
                  <a:pt x="254050" y="82905"/>
                </a:lnTo>
                <a:lnTo>
                  <a:pt x="274320" y="82905"/>
                </a:lnTo>
                <a:lnTo>
                  <a:pt x="274320" y="74295"/>
                </a:lnTo>
                <a:lnTo>
                  <a:pt x="274320" y="66294"/>
                </a:lnTo>
                <a:lnTo>
                  <a:pt x="274320" y="18592"/>
                </a:lnTo>
                <a:lnTo>
                  <a:pt x="274320" y="10883"/>
                </a:lnTo>
                <a:lnTo>
                  <a:pt x="274320" y="1981"/>
                </a:lnTo>
                <a:close/>
              </a:path>
              <a:path w="924560" h="97155">
                <a:moveTo>
                  <a:pt x="367207" y="82905"/>
                </a:moveTo>
                <a:lnTo>
                  <a:pt x="332536" y="1981"/>
                </a:lnTo>
                <a:lnTo>
                  <a:pt x="319430" y="1981"/>
                </a:lnTo>
                <a:lnTo>
                  <a:pt x="284988" y="82905"/>
                </a:lnTo>
                <a:lnTo>
                  <a:pt x="305511" y="82905"/>
                </a:lnTo>
                <a:lnTo>
                  <a:pt x="326237" y="31775"/>
                </a:lnTo>
                <a:lnTo>
                  <a:pt x="346659" y="82905"/>
                </a:lnTo>
                <a:lnTo>
                  <a:pt x="367207" y="82905"/>
                </a:lnTo>
                <a:close/>
              </a:path>
              <a:path w="924560" h="97155">
                <a:moveTo>
                  <a:pt x="439991" y="50800"/>
                </a:moveTo>
                <a:lnTo>
                  <a:pt x="439064" y="47701"/>
                </a:lnTo>
                <a:lnTo>
                  <a:pt x="438429" y="45567"/>
                </a:lnTo>
                <a:lnTo>
                  <a:pt x="435305" y="41402"/>
                </a:lnTo>
                <a:lnTo>
                  <a:pt x="432155" y="37261"/>
                </a:lnTo>
                <a:lnTo>
                  <a:pt x="428320" y="34518"/>
                </a:lnTo>
                <a:lnTo>
                  <a:pt x="419201" y="31915"/>
                </a:lnTo>
                <a:lnTo>
                  <a:pt x="418503" y="31851"/>
                </a:lnTo>
                <a:lnTo>
                  <a:pt x="418503" y="51155"/>
                </a:lnTo>
                <a:lnTo>
                  <a:pt x="418503" y="60172"/>
                </a:lnTo>
                <a:lnTo>
                  <a:pt x="407987" y="67208"/>
                </a:lnTo>
                <a:lnTo>
                  <a:pt x="398094" y="67208"/>
                </a:lnTo>
                <a:lnTo>
                  <a:pt x="398094" y="47701"/>
                </a:lnTo>
                <a:lnTo>
                  <a:pt x="414528" y="47701"/>
                </a:lnTo>
                <a:lnTo>
                  <a:pt x="418503" y="51155"/>
                </a:lnTo>
                <a:lnTo>
                  <a:pt x="418503" y="31851"/>
                </a:lnTo>
                <a:lnTo>
                  <a:pt x="412661" y="31242"/>
                </a:lnTo>
                <a:lnTo>
                  <a:pt x="398094" y="31242"/>
                </a:lnTo>
                <a:lnTo>
                  <a:pt x="398094" y="1981"/>
                </a:lnTo>
                <a:lnTo>
                  <a:pt x="377812" y="1981"/>
                </a:lnTo>
                <a:lnTo>
                  <a:pt x="377812" y="82905"/>
                </a:lnTo>
                <a:lnTo>
                  <a:pt x="414375" y="82905"/>
                </a:lnTo>
                <a:lnTo>
                  <a:pt x="420522" y="82232"/>
                </a:lnTo>
                <a:lnTo>
                  <a:pt x="439991" y="63296"/>
                </a:lnTo>
                <a:lnTo>
                  <a:pt x="439991" y="50800"/>
                </a:lnTo>
                <a:close/>
              </a:path>
              <a:path w="924560" h="97155">
                <a:moveTo>
                  <a:pt x="526529" y="1981"/>
                </a:moveTo>
                <a:lnTo>
                  <a:pt x="506272" y="1981"/>
                </a:lnTo>
                <a:lnTo>
                  <a:pt x="506272" y="31089"/>
                </a:lnTo>
                <a:lnTo>
                  <a:pt x="475792" y="31089"/>
                </a:lnTo>
                <a:lnTo>
                  <a:pt x="475792" y="1981"/>
                </a:lnTo>
                <a:lnTo>
                  <a:pt x="455523" y="1981"/>
                </a:lnTo>
                <a:lnTo>
                  <a:pt x="455523" y="82905"/>
                </a:lnTo>
                <a:lnTo>
                  <a:pt x="475792" y="82905"/>
                </a:lnTo>
                <a:lnTo>
                  <a:pt x="475792" y="49377"/>
                </a:lnTo>
                <a:lnTo>
                  <a:pt x="506272" y="49377"/>
                </a:lnTo>
                <a:lnTo>
                  <a:pt x="506272" y="82905"/>
                </a:lnTo>
                <a:lnTo>
                  <a:pt x="526529" y="82905"/>
                </a:lnTo>
                <a:lnTo>
                  <a:pt x="526529" y="1981"/>
                </a:lnTo>
                <a:close/>
              </a:path>
              <a:path w="924560" h="97155">
                <a:moveTo>
                  <a:pt x="628065" y="34798"/>
                </a:moveTo>
                <a:lnTo>
                  <a:pt x="626186" y="27774"/>
                </a:lnTo>
                <a:lnTo>
                  <a:pt x="621131" y="19050"/>
                </a:lnTo>
                <a:lnTo>
                  <a:pt x="618617" y="14681"/>
                </a:lnTo>
                <a:lnTo>
                  <a:pt x="613384" y="9537"/>
                </a:lnTo>
                <a:lnTo>
                  <a:pt x="607491" y="6210"/>
                </a:lnTo>
                <a:lnTo>
                  <a:pt x="607491" y="35483"/>
                </a:lnTo>
                <a:lnTo>
                  <a:pt x="607453" y="49428"/>
                </a:lnTo>
                <a:lnTo>
                  <a:pt x="605383" y="54991"/>
                </a:lnTo>
                <a:lnTo>
                  <a:pt x="601167" y="59397"/>
                </a:lnTo>
                <a:lnTo>
                  <a:pt x="596925" y="63779"/>
                </a:lnTo>
                <a:lnTo>
                  <a:pt x="591642" y="65989"/>
                </a:lnTo>
                <a:lnTo>
                  <a:pt x="578916" y="65989"/>
                </a:lnTo>
                <a:lnTo>
                  <a:pt x="573659" y="63804"/>
                </a:lnTo>
                <a:lnTo>
                  <a:pt x="565378" y="55118"/>
                </a:lnTo>
                <a:lnTo>
                  <a:pt x="563295" y="49428"/>
                </a:lnTo>
                <a:lnTo>
                  <a:pt x="563333" y="35483"/>
                </a:lnTo>
                <a:lnTo>
                  <a:pt x="565404" y="29997"/>
                </a:lnTo>
                <a:lnTo>
                  <a:pt x="573786" y="21234"/>
                </a:lnTo>
                <a:lnTo>
                  <a:pt x="579043" y="19050"/>
                </a:lnTo>
                <a:lnTo>
                  <a:pt x="591820" y="19050"/>
                </a:lnTo>
                <a:lnTo>
                  <a:pt x="597128" y="21209"/>
                </a:lnTo>
                <a:lnTo>
                  <a:pt x="605409" y="29870"/>
                </a:lnTo>
                <a:lnTo>
                  <a:pt x="607491" y="35483"/>
                </a:lnTo>
                <a:lnTo>
                  <a:pt x="607491" y="6210"/>
                </a:lnTo>
                <a:lnTo>
                  <a:pt x="599897" y="1905"/>
                </a:lnTo>
                <a:lnTo>
                  <a:pt x="592709" y="0"/>
                </a:lnTo>
                <a:lnTo>
                  <a:pt x="585063" y="0"/>
                </a:lnTo>
                <a:lnTo>
                  <a:pt x="550862" y="17678"/>
                </a:lnTo>
                <a:lnTo>
                  <a:pt x="543026" y="42519"/>
                </a:lnTo>
                <a:lnTo>
                  <a:pt x="543788" y="51015"/>
                </a:lnTo>
                <a:lnTo>
                  <a:pt x="568960" y="81800"/>
                </a:lnTo>
                <a:lnTo>
                  <a:pt x="585139" y="84886"/>
                </a:lnTo>
                <a:lnTo>
                  <a:pt x="593039" y="84886"/>
                </a:lnTo>
                <a:lnTo>
                  <a:pt x="600252" y="83007"/>
                </a:lnTo>
                <a:lnTo>
                  <a:pt x="613384" y="75539"/>
                </a:lnTo>
                <a:lnTo>
                  <a:pt x="618566" y="70370"/>
                </a:lnTo>
                <a:lnTo>
                  <a:pt x="621068" y="65989"/>
                </a:lnTo>
                <a:lnTo>
                  <a:pt x="626160" y="57111"/>
                </a:lnTo>
                <a:lnTo>
                  <a:pt x="628065" y="49987"/>
                </a:lnTo>
                <a:lnTo>
                  <a:pt x="628065" y="34798"/>
                </a:lnTo>
                <a:close/>
              </a:path>
              <a:path w="924560" h="97155">
                <a:moveTo>
                  <a:pt x="723798" y="18440"/>
                </a:moveTo>
                <a:lnTo>
                  <a:pt x="719734" y="12547"/>
                </a:lnTo>
                <a:lnTo>
                  <a:pt x="714502" y="8001"/>
                </a:lnTo>
                <a:lnTo>
                  <a:pt x="701700" y="1600"/>
                </a:lnTo>
                <a:lnTo>
                  <a:pt x="694486" y="0"/>
                </a:lnTo>
                <a:lnTo>
                  <a:pt x="677748" y="0"/>
                </a:lnTo>
                <a:lnTo>
                  <a:pt x="642543" y="27736"/>
                </a:lnTo>
                <a:lnTo>
                  <a:pt x="640588" y="34925"/>
                </a:lnTo>
                <a:lnTo>
                  <a:pt x="640588" y="42748"/>
                </a:lnTo>
                <a:lnTo>
                  <a:pt x="659295" y="77787"/>
                </a:lnTo>
                <a:lnTo>
                  <a:pt x="686130" y="84886"/>
                </a:lnTo>
                <a:lnTo>
                  <a:pt x="697318" y="83832"/>
                </a:lnTo>
                <a:lnTo>
                  <a:pt x="701827" y="63195"/>
                </a:lnTo>
                <a:lnTo>
                  <a:pt x="694766" y="66294"/>
                </a:lnTo>
                <a:lnTo>
                  <a:pt x="678357" y="66294"/>
                </a:lnTo>
                <a:lnTo>
                  <a:pt x="672439" y="64135"/>
                </a:lnTo>
                <a:lnTo>
                  <a:pt x="663422" y="55448"/>
                </a:lnTo>
                <a:lnTo>
                  <a:pt x="661162" y="49860"/>
                </a:lnTo>
                <a:lnTo>
                  <a:pt x="661162" y="35941"/>
                </a:lnTo>
                <a:lnTo>
                  <a:pt x="663498" y="30175"/>
                </a:lnTo>
                <a:lnTo>
                  <a:pt x="672871" y="21158"/>
                </a:lnTo>
                <a:lnTo>
                  <a:pt x="679018" y="18897"/>
                </a:lnTo>
                <a:lnTo>
                  <a:pt x="690778" y="18897"/>
                </a:lnTo>
                <a:lnTo>
                  <a:pt x="694410" y="19545"/>
                </a:lnTo>
                <a:lnTo>
                  <a:pt x="700608" y="22123"/>
                </a:lnTo>
                <a:lnTo>
                  <a:pt x="703732" y="24409"/>
                </a:lnTo>
                <a:lnTo>
                  <a:pt x="706907" y="27736"/>
                </a:lnTo>
                <a:lnTo>
                  <a:pt x="723798" y="18440"/>
                </a:lnTo>
                <a:close/>
              </a:path>
              <a:path w="924560" h="97155">
                <a:moveTo>
                  <a:pt x="810387" y="1981"/>
                </a:moveTo>
                <a:lnTo>
                  <a:pt x="734949" y="1981"/>
                </a:lnTo>
                <a:lnTo>
                  <a:pt x="734949" y="21336"/>
                </a:lnTo>
                <a:lnTo>
                  <a:pt x="763143" y="21336"/>
                </a:lnTo>
                <a:lnTo>
                  <a:pt x="763143" y="82905"/>
                </a:lnTo>
                <a:lnTo>
                  <a:pt x="783412" y="82905"/>
                </a:lnTo>
                <a:lnTo>
                  <a:pt x="783412" y="21336"/>
                </a:lnTo>
                <a:lnTo>
                  <a:pt x="810387" y="21336"/>
                </a:lnTo>
                <a:lnTo>
                  <a:pt x="810387" y="1981"/>
                </a:lnTo>
                <a:close/>
              </a:path>
              <a:path w="924560" h="97155">
                <a:moveTo>
                  <a:pt x="885850" y="50800"/>
                </a:moveTo>
                <a:lnTo>
                  <a:pt x="884910" y="47701"/>
                </a:lnTo>
                <a:lnTo>
                  <a:pt x="884275" y="45567"/>
                </a:lnTo>
                <a:lnTo>
                  <a:pt x="881151" y="41402"/>
                </a:lnTo>
                <a:lnTo>
                  <a:pt x="878001" y="37261"/>
                </a:lnTo>
                <a:lnTo>
                  <a:pt x="874166" y="34518"/>
                </a:lnTo>
                <a:lnTo>
                  <a:pt x="865047" y="31915"/>
                </a:lnTo>
                <a:lnTo>
                  <a:pt x="864362" y="31851"/>
                </a:lnTo>
                <a:lnTo>
                  <a:pt x="864362" y="51155"/>
                </a:lnTo>
                <a:lnTo>
                  <a:pt x="864362" y="60172"/>
                </a:lnTo>
                <a:lnTo>
                  <a:pt x="853846" y="67208"/>
                </a:lnTo>
                <a:lnTo>
                  <a:pt x="843940" y="67208"/>
                </a:lnTo>
                <a:lnTo>
                  <a:pt x="843940" y="47701"/>
                </a:lnTo>
                <a:lnTo>
                  <a:pt x="860374" y="47701"/>
                </a:lnTo>
                <a:lnTo>
                  <a:pt x="864362" y="51155"/>
                </a:lnTo>
                <a:lnTo>
                  <a:pt x="864362" y="31851"/>
                </a:lnTo>
                <a:lnTo>
                  <a:pt x="858520" y="31242"/>
                </a:lnTo>
                <a:lnTo>
                  <a:pt x="843940" y="31242"/>
                </a:lnTo>
                <a:lnTo>
                  <a:pt x="843940" y="1981"/>
                </a:lnTo>
                <a:lnTo>
                  <a:pt x="823671" y="1981"/>
                </a:lnTo>
                <a:lnTo>
                  <a:pt x="823671" y="82905"/>
                </a:lnTo>
                <a:lnTo>
                  <a:pt x="860221" y="82905"/>
                </a:lnTo>
                <a:lnTo>
                  <a:pt x="866368" y="82232"/>
                </a:lnTo>
                <a:lnTo>
                  <a:pt x="875157" y="79514"/>
                </a:lnTo>
                <a:lnTo>
                  <a:pt x="878763" y="76771"/>
                </a:lnTo>
                <a:lnTo>
                  <a:pt x="884428" y="68516"/>
                </a:lnTo>
                <a:lnTo>
                  <a:pt x="884783" y="67208"/>
                </a:lnTo>
                <a:lnTo>
                  <a:pt x="885850" y="63296"/>
                </a:lnTo>
                <a:lnTo>
                  <a:pt x="885850" y="50800"/>
                </a:lnTo>
                <a:close/>
              </a:path>
              <a:path w="924560" h="97155">
                <a:moveTo>
                  <a:pt x="924064" y="69951"/>
                </a:moveTo>
                <a:lnTo>
                  <a:pt x="922934" y="67208"/>
                </a:lnTo>
                <a:lnTo>
                  <a:pt x="918387" y="62687"/>
                </a:lnTo>
                <a:lnTo>
                  <a:pt x="915644" y="61569"/>
                </a:lnTo>
                <a:lnTo>
                  <a:pt x="909180" y="61569"/>
                </a:lnTo>
                <a:lnTo>
                  <a:pt x="906449" y="62687"/>
                </a:lnTo>
                <a:lnTo>
                  <a:pt x="901903" y="67208"/>
                </a:lnTo>
                <a:lnTo>
                  <a:pt x="900760" y="69951"/>
                </a:lnTo>
                <a:lnTo>
                  <a:pt x="900760" y="76428"/>
                </a:lnTo>
                <a:lnTo>
                  <a:pt x="901903" y="79171"/>
                </a:lnTo>
                <a:lnTo>
                  <a:pt x="906449" y="83743"/>
                </a:lnTo>
                <a:lnTo>
                  <a:pt x="909180" y="84886"/>
                </a:lnTo>
                <a:lnTo>
                  <a:pt x="915644" y="84886"/>
                </a:lnTo>
                <a:lnTo>
                  <a:pt x="918387" y="83743"/>
                </a:lnTo>
                <a:lnTo>
                  <a:pt x="922934" y="79171"/>
                </a:lnTo>
                <a:lnTo>
                  <a:pt x="924064" y="76428"/>
                </a:lnTo>
                <a:lnTo>
                  <a:pt x="924064" y="69951"/>
                </a:lnTo>
                <a:close/>
              </a:path>
              <a:path w="924560" h="97155">
                <a:moveTo>
                  <a:pt x="924064" y="8458"/>
                </a:moveTo>
                <a:lnTo>
                  <a:pt x="922934" y="5715"/>
                </a:lnTo>
                <a:lnTo>
                  <a:pt x="918387" y="1143"/>
                </a:lnTo>
                <a:lnTo>
                  <a:pt x="915644" y="0"/>
                </a:lnTo>
                <a:lnTo>
                  <a:pt x="909180" y="0"/>
                </a:lnTo>
                <a:lnTo>
                  <a:pt x="906449" y="1143"/>
                </a:lnTo>
                <a:lnTo>
                  <a:pt x="901903" y="5715"/>
                </a:lnTo>
                <a:lnTo>
                  <a:pt x="900760" y="8458"/>
                </a:lnTo>
                <a:lnTo>
                  <a:pt x="900760" y="14935"/>
                </a:lnTo>
                <a:lnTo>
                  <a:pt x="901903" y="17678"/>
                </a:lnTo>
                <a:lnTo>
                  <a:pt x="906449" y="22199"/>
                </a:lnTo>
                <a:lnTo>
                  <a:pt x="909180" y="23317"/>
                </a:lnTo>
                <a:lnTo>
                  <a:pt x="915644" y="23317"/>
                </a:lnTo>
                <a:lnTo>
                  <a:pt x="918387" y="22174"/>
                </a:lnTo>
                <a:lnTo>
                  <a:pt x="922934" y="17602"/>
                </a:lnTo>
                <a:lnTo>
                  <a:pt x="924052" y="14935"/>
                </a:lnTo>
                <a:lnTo>
                  <a:pt x="924064" y="845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37">
            <a:extLst>
              <a:ext uri="{FF2B5EF4-FFF2-40B4-BE49-F238E27FC236}">
                <a16:creationId xmlns:a16="http://schemas.microsoft.com/office/drawing/2014/main" id="{5F4F94B0-F913-4007-B631-11FF15E94407}"/>
              </a:ext>
            </a:extLst>
          </p:cNvPr>
          <p:cNvGrpSpPr/>
          <p:nvPr/>
        </p:nvGrpSpPr>
        <p:grpSpPr>
          <a:xfrm>
            <a:off x="1477722" y="1533249"/>
            <a:ext cx="815340" cy="112395"/>
            <a:chOff x="405503" y="2016455"/>
            <a:chExt cx="815340" cy="112395"/>
          </a:xfrm>
        </p:grpSpPr>
        <p:pic>
          <p:nvPicPr>
            <p:cNvPr id="27" name="object 38">
              <a:extLst>
                <a:ext uri="{FF2B5EF4-FFF2-40B4-BE49-F238E27FC236}">
                  <a16:creationId xmlns:a16="http://schemas.microsoft.com/office/drawing/2014/main" id="{D2181FA4-9A11-4C2A-8D96-7107D929B07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503" y="2016455"/>
              <a:ext cx="314198" cy="111823"/>
            </a:xfrm>
            <a:prstGeom prst="rect">
              <a:avLst/>
            </a:prstGeom>
          </p:spPr>
        </p:pic>
        <p:pic>
          <p:nvPicPr>
            <p:cNvPr id="32" name="object 39">
              <a:extLst>
                <a:ext uri="{FF2B5EF4-FFF2-40B4-BE49-F238E27FC236}">
                  <a16:creationId xmlns:a16="http://schemas.microsoft.com/office/drawing/2014/main" id="{0E57CC25-4911-47A4-9980-9AF4CDA8CEE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8929" y="2043391"/>
              <a:ext cx="268829" cy="84886"/>
            </a:xfrm>
            <a:prstGeom prst="rect">
              <a:avLst/>
            </a:prstGeom>
          </p:spPr>
        </p:pic>
        <p:pic>
          <p:nvPicPr>
            <p:cNvPr id="33" name="object 40">
              <a:extLst>
                <a:ext uri="{FF2B5EF4-FFF2-40B4-BE49-F238E27FC236}">
                  <a16:creationId xmlns:a16="http://schemas.microsoft.com/office/drawing/2014/main" id="{5252A3A2-AEBC-4C7D-8D22-3AE5DE8AC9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6935" y="2045373"/>
              <a:ext cx="193546" cy="80924"/>
            </a:xfrm>
            <a:prstGeom prst="rect">
              <a:avLst/>
            </a:prstGeom>
          </p:spPr>
        </p:pic>
      </p:grpSp>
      <p:grpSp>
        <p:nvGrpSpPr>
          <p:cNvPr id="34" name="object 41">
            <a:extLst>
              <a:ext uri="{FF2B5EF4-FFF2-40B4-BE49-F238E27FC236}">
                <a16:creationId xmlns:a16="http://schemas.microsoft.com/office/drawing/2014/main" id="{395AFF86-95B8-4652-924E-A86D7CEA8048}"/>
              </a:ext>
            </a:extLst>
          </p:cNvPr>
          <p:cNvGrpSpPr/>
          <p:nvPr/>
        </p:nvGrpSpPr>
        <p:grpSpPr>
          <a:xfrm>
            <a:off x="2350385" y="1560185"/>
            <a:ext cx="1364615" cy="113030"/>
            <a:chOff x="1278166" y="2043391"/>
            <a:chExt cx="1364615" cy="113030"/>
          </a:xfrm>
        </p:grpSpPr>
        <p:pic>
          <p:nvPicPr>
            <p:cNvPr id="35" name="object 42">
              <a:extLst>
                <a:ext uri="{FF2B5EF4-FFF2-40B4-BE49-F238E27FC236}">
                  <a16:creationId xmlns:a16="http://schemas.microsoft.com/office/drawing/2014/main" id="{7384A2FB-3FBD-405B-9A83-66F42A724BB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78166" y="2043391"/>
              <a:ext cx="222199" cy="84886"/>
            </a:xfrm>
            <a:prstGeom prst="rect">
              <a:avLst/>
            </a:prstGeom>
          </p:spPr>
        </p:pic>
        <p:sp>
          <p:nvSpPr>
            <p:cNvPr id="36" name="object 43">
              <a:extLst>
                <a:ext uri="{FF2B5EF4-FFF2-40B4-BE49-F238E27FC236}">
                  <a16:creationId xmlns:a16="http://schemas.microsoft.com/office/drawing/2014/main" id="{A3FCEB5C-310C-44E6-A86E-99B9475EF757}"/>
                </a:ext>
              </a:extLst>
            </p:cNvPr>
            <p:cNvSpPr/>
            <p:nvPr/>
          </p:nvSpPr>
          <p:spPr>
            <a:xfrm>
              <a:off x="1523860" y="2045664"/>
              <a:ext cx="121285" cy="80010"/>
            </a:xfrm>
            <a:custGeom>
              <a:avLst/>
              <a:gdLst/>
              <a:ahLst/>
              <a:cxnLst/>
              <a:rect l="l" t="t" r="r" b="b"/>
              <a:pathLst>
                <a:path w="121285" h="80010">
                  <a:moveTo>
                    <a:pt x="121005" y="0"/>
                  </a:moveTo>
                  <a:lnTo>
                    <a:pt x="110312" y="0"/>
                  </a:lnTo>
                  <a:lnTo>
                    <a:pt x="110312" y="71120"/>
                  </a:lnTo>
                  <a:lnTo>
                    <a:pt x="65836" y="71120"/>
                  </a:lnTo>
                  <a:lnTo>
                    <a:pt x="65836" y="0"/>
                  </a:lnTo>
                  <a:lnTo>
                    <a:pt x="55168" y="0"/>
                  </a:lnTo>
                  <a:lnTo>
                    <a:pt x="55168" y="71120"/>
                  </a:lnTo>
                  <a:lnTo>
                    <a:pt x="10363" y="71120"/>
                  </a:lnTo>
                  <a:lnTo>
                    <a:pt x="10363" y="0"/>
                  </a:lnTo>
                  <a:lnTo>
                    <a:pt x="0" y="0"/>
                  </a:lnTo>
                  <a:lnTo>
                    <a:pt x="0" y="71120"/>
                  </a:lnTo>
                  <a:lnTo>
                    <a:pt x="0" y="80010"/>
                  </a:lnTo>
                  <a:lnTo>
                    <a:pt x="121005" y="80010"/>
                  </a:lnTo>
                  <a:lnTo>
                    <a:pt x="121005" y="71120"/>
                  </a:lnTo>
                  <a:lnTo>
                    <a:pt x="1210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44">
              <a:extLst>
                <a:ext uri="{FF2B5EF4-FFF2-40B4-BE49-F238E27FC236}">
                  <a16:creationId xmlns:a16="http://schemas.microsoft.com/office/drawing/2014/main" id="{815FF321-F9DA-4F3E-8839-E830354C0E5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68005" y="2045373"/>
              <a:ext cx="70713" cy="80924"/>
            </a:xfrm>
            <a:prstGeom prst="rect">
              <a:avLst/>
            </a:prstGeom>
          </p:spPr>
        </p:pic>
        <p:pic>
          <p:nvPicPr>
            <p:cNvPr id="38" name="object 45">
              <a:extLst>
                <a:ext uri="{FF2B5EF4-FFF2-40B4-BE49-F238E27FC236}">
                  <a16:creationId xmlns:a16="http://schemas.microsoft.com/office/drawing/2014/main" id="{F1AF6480-7455-41AA-B1E8-F5304675686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61896" y="2045373"/>
              <a:ext cx="67983" cy="80924"/>
            </a:xfrm>
            <a:prstGeom prst="rect">
              <a:avLst/>
            </a:prstGeom>
          </p:spPr>
        </p:pic>
        <p:sp>
          <p:nvSpPr>
            <p:cNvPr id="39" name="object 46">
              <a:extLst>
                <a:ext uri="{FF2B5EF4-FFF2-40B4-BE49-F238E27FC236}">
                  <a16:creationId xmlns:a16="http://schemas.microsoft.com/office/drawing/2014/main" id="{68795CFB-4423-4B39-89A8-ACCD23D90F83}"/>
                </a:ext>
              </a:extLst>
            </p:cNvPr>
            <p:cNvSpPr/>
            <p:nvPr/>
          </p:nvSpPr>
          <p:spPr>
            <a:xfrm>
              <a:off x="1849107" y="2043391"/>
              <a:ext cx="544830" cy="113030"/>
            </a:xfrm>
            <a:custGeom>
              <a:avLst/>
              <a:gdLst/>
              <a:ahLst/>
              <a:cxnLst/>
              <a:rect l="l" t="t" r="r" b="b"/>
              <a:pathLst>
                <a:path w="544830" h="113030">
                  <a:moveTo>
                    <a:pt x="84569" y="42672"/>
                  </a:moveTo>
                  <a:lnTo>
                    <a:pt x="83858" y="34544"/>
                  </a:lnTo>
                  <a:lnTo>
                    <a:pt x="81762" y="26974"/>
                  </a:lnTo>
                  <a:lnTo>
                    <a:pt x="78257" y="19964"/>
                  </a:lnTo>
                  <a:lnTo>
                    <a:pt x="73901" y="14224"/>
                  </a:lnTo>
                  <a:lnTo>
                    <a:pt x="73901" y="33858"/>
                  </a:lnTo>
                  <a:lnTo>
                    <a:pt x="73901" y="48717"/>
                  </a:lnTo>
                  <a:lnTo>
                    <a:pt x="48044" y="74980"/>
                  </a:lnTo>
                  <a:lnTo>
                    <a:pt x="36512" y="74980"/>
                  </a:lnTo>
                  <a:lnTo>
                    <a:pt x="10655" y="48717"/>
                  </a:lnTo>
                  <a:lnTo>
                    <a:pt x="10655" y="33858"/>
                  </a:lnTo>
                  <a:lnTo>
                    <a:pt x="13754" y="26136"/>
                  </a:lnTo>
                  <a:lnTo>
                    <a:pt x="26200" y="13385"/>
                  </a:lnTo>
                  <a:lnTo>
                    <a:pt x="33616" y="10210"/>
                  </a:lnTo>
                  <a:lnTo>
                    <a:pt x="50888" y="10210"/>
                  </a:lnTo>
                  <a:lnTo>
                    <a:pt x="58305" y="13385"/>
                  </a:lnTo>
                  <a:lnTo>
                    <a:pt x="70777" y="26136"/>
                  </a:lnTo>
                  <a:lnTo>
                    <a:pt x="73901" y="33858"/>
                  </a:lnTo>
                  <a:lnTo>
                    <a:pt x="73901" y="14224"/>
                  </a:lnTo>
                  <a:lnTo>
                    <a:pt x="42329" y="0"/>
                  </a:lnTo>
                  <a:lnTo>
                    <a:pt x="33312" y="850"/>
                  </a:lnTo>
                  <a:lnTo>
                    <a:pt x="2794" y="27025"/>
                  </a:lnTo>
                  <a:lnTo>
                    <a:pt x="0" y="42672"/>
                  </a:lnTo>
                  <a:lnTo>
                    <a:pt x="723" y="50876"/>
                  </a:lnTo>
                  <a:lnTo>
                    <a:pt x="25361" y="81724"/>
                  </a:lnTo>
                  <a:lnTo>
                    <a:pt x="42329" y="84886"/>
                  </a:lnTo>
                  <a:lnTo>
                    <a:pt x="51181" y="84099"/>
                  </a:lnTo>
                  <a:lnTo>
                    <a:pt x="59207" y="81724"/>
                  </a:lnTo>
                  <a:lnTo>
                    <a:pt x="66395" y="77774"/>
                  </a:lnTo>
                  <a:lnTo>
                    <a:pt x="69583" y="74980"/>
                  </a:lnTo>
                  <a:lnTo>
                    <a:pt x="72732" y="72237"/>
                  </a:lnTo>
                  <a:lnTo>
                    <a:pt x="77914" y="65646"/>
                  </a:lnTo>
                  <a:lnTo>
                    <a:pt x="81610" y="58534"/>
                  </a:lnTo>
                  <a:lnTo>
                    <a:pt x="83820" y="50876"/>
                  </a:lnTo>
                  <a:lnTo>
                    <a:pt x="84569" y="42672"/>
                  </a:lnTo>
                  <a:close/>
                </a:path>
                <a:path w="544830" h="113030">
                  <a:moveTo>
                    <a:pt x="182384" y="18796"/>
                  </a:moveTo>
                  <a:lnTo>
                    <a:pt x="150609" y="0"/>
                  </a:lnTo>
                  <a:lnTo>
                    <a:pt x="136664" y="0"/>
                  </a:lnTo>
                  <a:lnTo>
                    <a:pt x="101765" y="28041"/>
                  </a:lnTo>
                  <a:lnTo>
                    <a:pt x="99783" y="35306"/>
                  </a:lnTo>
                  <a:lnTo>
                    <a:pt x="99783" y="43103"/>
                  </a:lnTo>
                  <a:lnTo>
                    <a:pt x="119202" y="78041"/>
                  </a:lnTo>
                  <a:lnTo>
                    <a:pt x="144411" y="84886"/>
                  </a:lnTo>
                  <a:lnTo>
                    <a:pt x="152768" y="84886"/>
                  </a:lnTo>
                  <a:lnTo>
                    <a:pt x="160210" y="83286"/>
                  </a:lnTo>
                  <a:lnTo>
                    <a:pt x="173291" y="76860"/>
                  </a:lnTo>
                  <a:lnTo>
                    <a:pt x="178498" y="72364"/>
                  </a:lnTo>
                  <a:lnTo>
                    <a:pt x="182384" y="66548"/>
                  </a:lnTo>
                  <a:lnTo>
                    <a:pt x="174129" y="61112"/>
                  </a:lnTo>
                  <a:lnTo>
                    <a:pt x="168033" y="67322"/>
                  </a:lnTo>
                  <a:lnTo>
                    <a:pt x="161137" y="71742"/>
                  </a:lnTo>
                  <a:lnTo>
                    <a:pt x="153403" y="74409"/>
                  </a:lnTo>
                  <a:lnTo>
                    <a:pt x="144868" y="75285"/>
                  </a:lnTo>
                  <a:lnTo>
                    <a:pt x="138341" y="75285"/>
                  </a:lnTo>
                  <a:lnTo>
                    <a:pt x="110299" y="48183"/>
                  </a:lnTo>
                  <a:lnTo>
                    <a:pt x="110299" y="33248"/>
                  </a:lnTo>
                  <a:lnTo>
                    <a:pt x="144792" y="9753"/>
                  </a:lnTo>
                  <a:lnTo>
                    <a:pt x="153593" y="10642"/>
                  </a:lnTo>
                  <a:lnTo>
                    <a:pt x="161417" y="13296"/>
                  </a:lnTo>
                  <a:lnTo>
                    <a:pt x="168262" y="17729"/>
                  </a:lnTo>
                  <a:lnTo>
                    <a:pt x="174129" y="23926"/>
                  </a:lnTo>
                  <a:lnTo>
                    <a:pt x="182384" y="18796"/>
                  </a:lnTo>
                  <a:close/>
                </a:path>
                <a:path w="544830" h="113030">
                  <a:moveTo>
                    <a:pt x="246545" y="1981"/>
                  </a:moveTo>
                  <a:lnTo>
                    <a:pt x="193357" y="1981"/>
                  </a:lnTo>
                  <a:lnTo>
                    <a:pt x="193357" y="10972"/>
                  </a:lnTo>
                  <a:lnTo>
                    <a:pt x="214693" y="10972"/>
                  </a:lnTo>
                  <a:lnTo>
                    <a:pt x="214693" y="82905"/>
                  </a:lnTo>
                  <a:lnTo>
                    <a:pt x="225056" y="82905"/>
                  </a:lnTo>
                  <a:lnTo>
                    <a:pt x="225056" y="10972"/>
                  </a:lnTo>
                  <a:lnTo>
                    <a:pt x="246545" y="10972"/>
                  </a:lnTo>
                  <a:lnTo>
                    <a:pt x="246545" y="1981"/>
                  </a:lnTo>
                  <a:close/>
                </a:path>
                <a:path w="544830" h="113030">
                  <a:moveTo>
                    <a:pt x="345122" y="42214"/>
                  </a:moveTo>
                  <a:lnTo>
                    <a:pt x="344347" y="33832"/>
                  </a:lnTo>
                  <a:lnTo>
                    <a:pt x="342049" y="26060"/>
                  </a:lnTo>
                  <a:lnTo>
                    <a:pt x="338213" y="18910"/>
                  </a:lnTo>
                  <a:lnTo>
                    <a:pt x="334606" y="14528"/>
                  </a:lnTo>
                  <a:lnTo>
                    <a:pt x="334606" y="36830"/>
                  </a:lnTo>
                  <a:lnTo>
                    <a:pt x="334606" y="48234"/>
                  </a:lnTo>
                  <a:lnTo>
                    <a:pt x="308292" y="75285"/>
                  </a:lnTo>
                  <a:lnTo>
                    <a:pt x="297040" y="75285"/>
                  </a:lnTo>
                  <a:lnTo>
                    <a:pt x="270598" y="48971"/>
                  </a:lnTo>
                  <a:lnTo>
                    <a:pt x="270598" y="33528"/>
                  </a:lnTo>
                  <a:lnTo>
                    <a:pt x="273672" y="25730"/>
                  </a:lnTo>
                  <a:lnTo>
                    <a:pt x="282359" y="16878"/>
                  </a:lnTo>
                  <a:lnTo>
                    <a:pt x="285991" y="13195"/>
                  </a:lnTo>
                  <a:lnTo>
                    <a:pt x="293560" y="10058"/>
                  </a:lnTo>
                  <a:lnTo>
                    <a:pt x="308343" y="10058"/>
                  </a:lnTo>
                  <a:lnTo>
                    <a:pt x="334606" y="36830"/>
                  </a:lnTo>
                  <a:lnTo>
                    <a:pt x="334606" y="14528"/>
                  </a:lnTo>
                  <a:lnTo>
                    <a:pt x="303339" y="0"/>
                  </a:lnTo>
                  <a:lnTo>
                    <a:pt x="296735" y="0"/>
                  </a:lnTo>
                  <a:lnTo>
                    <a:pt x="290766" y="1397"/>
                  </a:lnTo>
                  <a:lnTo>
                    <a:pt x="280047" y="6985"/>
                  </a:lnTo>
                  <a:lnTo>
                    <a:pt x="275323" y="11201"/>
                  </a:lnTo>
                  <a:lnTo>
                    <a:pt x="271208" y="16878"/>
                  </a:lnTo>
                  <a:lnTo>
                    <a:pt x="271208" y="1981"/>
                  </a:lnTo>
                  <a:lnTo>
                    <a:pt x="260845" y="1981"/>
                  </a:lnTo>
                  <a:lnTo>
                    <a:pt x="260845" y="112471"/>
                  </a:lnTo>
                  <a:lnTo>
                    <a:pt x="271208" y="112471"/>
                  </a:lnTo>
                  <a:lnTo>
                    <a:pt x="271208" y="68884"/>
                  </a:lnTo>
                  <a:lnTo>
                    <a:pt x="275577" y="74193"/>
                  </a:lnTo>
                  <a:lnTo>
                    <a:pt x="280454" y="78181"/>
                  </a:lnTo>
                  <a:lnTo>
                    <a:pt x="291274" y="83540"/>
                  </a:lnTo>
                  <a:lnTo>
                    <a:pt x="297192" y="84886"/>
                  </a:lnTo>
                  <a:lnTo>
                    <a:pt x="303618" y="84886"/>
                  </a:lnTo>
                  <a:lnTo>
                    <a:pt x="311886" y="84112"/>
                  </a:lnTo>
                  <a:lnTo>
                    <a:pt x="319544" y="81788"/>
                  </a:lnTo>
                  <a:lnTo>
                    <a:pt x="326555" y="77901"/>
                  </a:lnTo>
                  <a:lnTo>
                    <a:pt x="329628" y="75285"/>
                  </a:lnTo>
                  <a:lnTo>
                    <a:pt x="332955" y="72466"/>
                  </a:lnTo>
                  <a:lnTo>
                    <a:pt x="338264" y="65913"/>
                  </a:lnTo>
                  <a:lnTo>
                    <a:pt x="342074" y="58686"/>
                  </a:lnTo>
                  <a:lnTo>
                    <a:pt x="344360" y="50800"/>
                  </a:lnTo>
                  <a:lnTo>
                    <a:pt x="345122" y="42214"/>
                  </a:lnTo>
                  <a:close/>
                </a:path>
                <a:path w="544830" h="113030">
                  <a:moveTo>
                    <a:pt x="445274" y="42672"/>
                  </a:moveTo>
                  <a:lnTo>
                    <a:pt x="444563" y="34544"/>
                  </a:lnTo>
                  <a:lnTo>
                    <a:pt x="442468" y="26974"/>
                  </a:lnTo>
                  <a:lnTo>
                    <a:pt x="438962" y="19964"/>
                  </a:lnTo>
                  <a:lnTo>
                    <a:pt x="434606" y="14224"/>
                  </a:lnTo>
                  <a:lnTo>
                    <a:pt x="434606" y="33858"/>
                  </a:lnTo>
                  <a:lnTo>
                    <a:pt x="434606" y="48717"/>
                  </a:lnTo>
                  <a:lnTo>
                    <a:pt x="408749" y="74980"/>
                  </a:lnTo>
                  <a:lnTo>
                    <a:pt x="397217" y="74980"/>
                  </a:lnTo>
                  <a:lnTo>
                    <a:pt x="371360" y="48717"/>
                  </a:lnTo>
                  <a:lnTo>
                    <a:pt x="371360" y="33858"/>
                  </a:lnTo>
                  <a:lnTo>
                    <a:pt x="374459" y="26136"/>
                  </a:lnTo>
                  <a:lnTo>
                    <a:pt x="386905" y="13385"/>
                  </a:lnTo>
                  <a:lnTo>
                    <a:pt x="394322" y="10210"/>
                  </a:lnTo>
                  <a:lnTo>
                    <a:pt x="411594" y="10210"/>
                  </a:lnTo>
                  <a:lnTo>
                    <a:pt x="419011" y="13385"/>
                  </a:lnTo>
                  <a:lnTo>
                    <a:pt x="431482" y="26136"/>
                  </a:lnTo>
                  <a:lnTo>
                    <a:pt x="434606" y="33858"/>
                  </a:lnTo>
                  <a:lnTo>
                    <a:pt x="434606" y="14224"/>
                  </a:lnTo>
                  <a:lnTo>
                    <a:pt x="403034" y="0"/>
                  </a:lnTo>
                  <a:lnTo>
                    <a:pt x="394017" y="850"/>
                  </a:lnTo>
                  <a:lnTo>
                    <a:pt x="363486" y="27025"/>
                  </a:lnTo>
                  <a:lnTo>
                    <a:pt x="360692" y="42672"/>
                  </a:lnTo>
                  <a:lnTo>
                    <a:pt x="361429" y="50876"/>
                  </a:lnTo>
                  <a:lnTo>
                    <a:pt x="386067" y="81724"/>
                  </a:lnTo>
                  <a:lnTo>
                    <a:pt x="403034" y="84886"/>
                  </a:lnTo>
                  <a:lnTo>
                    <a:pt x="411886" y="84099"/>
                  </a:lnTo>
                  <a:lnTo>
                    <a:pt x="419912" y="81724"/>
                  </a:lnTo>
                  <a:lnTo>
                    <a:pt x="427101" y="77774"/>
                  </a:lnTo>
                  <a:lnTo>
                    <a:pt x="430288" y="74980"/>
                  </a:lnTo>
                  <a:lnTo>
                    <a:pt x="433438" y="72237"/>
                  </a:lnTo>
                  <a:lnTo>
                    <a:pt x="438619" y="65646"/>
                  </a:lnTo>
                  <a:lnTo>
                    <a:pt x="442315" y="58534"/>
                  </a:lnTo>
                  <a:lnTo>
                    <a:pt x="444525" y="50876"/>
                  </a:lnTo>
                  <a:lnTo>
                    <a:pt x="445274" y="42672"/>
                  </a:lnTo>
                  <a:close/>
                </a:path>
                <a:path w="544830" h="113030">
                  <a:moveTo>
                    <a:pt x="544309" y="43281"/>
                  </a:moveTo>
                  <a:lnTo>
                    <a:pt x="543687" y="35344"/>
                  </a:lnTo>
                  <a:lnTo>
                    <a:pt x="543433" y="34290"/>
                  </a:lnTo>
                  <a:lnTo>
                    <a:pt x="541985" y="28105"/>
                  </a:lnTo>
                  <a:lnTo>
                    <a:pt x="539178" y="21513"/>
                  </a:lnTo>
                  <a:lnTo>
                    <a:pt x="535343" y="15671"/>
                  </a:lnTo>
                  <a:lnTo>
                    <a:pt x="532879" y="13169"/>
                  </a:lnTo>
                  <a:lnTo>
                    <a:pt x="532879" y="34290"/>
                  </a:lnTo>
                  <a:lnTo>
                    <a:pt x="472198" y="34290"/>
                  </a:lnTo>
                  <a:lnTo>
                    <a:pt x="474357" y="26860"/>
                  </a:lnTo>
                  <a:lnTo>
                    <a:pt x="477507" y="21285"/>
                  </a:lnTo>
                  <a:lnTo>
                    <a:pt x="487464" y="12446"/>
                  </a:lnTo>
                  <a:lnTo>
                    <a:pt x="494322" y="9906"/>
                  </a:lnTo>
                  <a:lnTo>
                    <a:pt x="507149" y="9906"/>
                  </a:lnTo>
                  <a:lnTo>
                    <a:pt x="532879" y="34290"/>
                  </a:lnTo>
                  <a:lnTo>
                    <a:pt x="532879" y="13169"/>
                  </a:lnTo>
                  <a:lnTo>
                    <a:pt x="502170" y="0"/>
                  </a:lnTo>
                  <a:lnTo>
                    <a:pt x="492594" y="965"/>
                  </a:lnTo>
                  <a:lnTo>
                    <a:pt x="462864" y="28155"/>
                  </a:lnTo>
                  <a:lnTo>
                    <a:pt x="460489" y="42672"/>
                  </a:lnTo>
                  <a:lnTo>
                    <a:pt x="461187" y="50622"/>
                  </a:lnTo>
                  <a:lnTo>
                    <a:pt x="485051" y="81648"/>
                  </a:lnTo>
                  <a:lnTo>
                    <a:pt x="502754" y="84886"/>
                  </a:lnTo>
                  <a:lnTo>
                    <a:pt x="508723" y="84886"/>
                  </a:lnTo>
                  <a:lnTo>
                    <a:pt x="514057" y="83997"/>
                  </a:lnTo>
                  <a:lnTo>
                    <a:pt x="523532" y="80403"/>
                  </a:lnTo>
                  <a:lnTo>
                    <a:pt x="527773" y="77749"/>
                  </a:lnTo>
                  <a:lnTo>
                    <a:pt x="530479" y="75285"/>
                  </a:lnTo>
                  <a:lnTo>
                    <a:pt x="535343" y="70866"/>
                  </a:lnTo>
                  <a:lnTo>
                    <a:pt x="538657" y="66319"/>
                  </a:lnTo>
                  <a:lnTo>
                    <a:pt x="541566" y="60706"/>
                  </a:lnTo>
                  <a:lnTo>
                    <a:pt x="532777" y="56083"/>
                  </a:lnTo>
                  <a:lnTo>
                    <a:pt x="529602" y="61341"/>
                  </a:lnTo>
                  <a:lnTo>
                    <a:pt x="526630" y="65125"/>
                  </a:lnTo>
                  <a:lnTo>
                    <a:pt x="521144" y="69850"/>
                  </a:lnTo>
                  <a:lnTo>
                    <a:pt x="517817" y="71742"/>
                  </a:lnTo>
                  <a:lnTo>
                    <a:pt x="509993" y="74574"/>
                  </a:lnTo>
                  <a:lnTo>
                    <a:pt x="505955" y="75285"/>
                  </a:lnTo>
                  <a:lnTo>
                    <a:pt x="493255" y="75285"/>
                  </a:lnTo>
                  <a:lnTo>
                    <a:pt x="486041" y="72288"/>
                  </a:lnTo>
                  <a:lnTo>
                    <a:pt x="474383" y="60337"/>
                  </a:lnTo>
                  <a:lnTo>
                    <a:pt x="471360" y="52654"/>
                  </a:lnTo>
                  <a:lnTo>
                    <a:pt x="471157" y="43281"/>
                  </a:lnTo>
                  <a:lnTo>
                    <a:pt x="544309" y="4328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7">
              <a:extLst>
                <a:ext uri="{FF2B5EF4-FFF2-40B4-BE49-F238E27FC236}">
                  <a16:creationId xmlns:a16="http://schemas.microsoft.com/office/drawing/2014/main" id="{392F0311-50ED-4CC9-8D8A-960737DBA91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12593" y="2045373"/>
              <a:ext cx="67970" cy="80924"/>
            </a:xfrm>
            <a:prstGeom prst="rect">
              <a:avLst/>
            </a:prstGeom>
          </p:spPr>
        </p:pic>
        <p:pic>
          <p:nvPicPr>
            <p:cNvPr id="41" name="object 48">
              <a:extLst>
                <a:ext uri="{FF2B5EF4-FFF2-40B4-BE49-F238E27FC236}">
                  <a16:creationId xmlns:a16="http://schemas.microsoft.com/office/drawing/2014/main" id="{9D7EC7DC-112B-4E5F-81CD-1C92568973EC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3741" y="2045373"/>
              <a:ext cx="138556" cy="80924"/>
            </a:xfrm>
            <a:prstGeom prst="rect">
              <a:avLst/>
            </a:prstGeom>
          </p:spPr>
        </p:pic>
      </p:grpSp>
      <p:sp>
        <p:nvSpPr>
          <p:cNvPr id="72" name="object 57">
            <a:extLst>
              <a:ext uri="{FF2B5EF4-FFF2-40B4-BE49-F238E27FC236}">
                <a16:creationId xmlns:a16="http://schemas.microsoft.com/office/drawing/2014/main" id="{CBC3874B-AB3F-427F-B384-8F7F36CD2460}"/>
              </a:ext>
            </a:extLst>
          </p:cNvPr>
          <p:cNvSpPr/>
          <p:nvPr/>
        </p:nvSpPr>
        <p:spPr>
          <a:xfrm>
            <a:off x="4748517" y="2158854"/>
            <a:ext cx="734695" cy="93345"/>
          </a:xfrm>
          <a:custGeom>
            <a:avLst/>
            <a:gdLst/>
            <a:ahLst/>
            <a:cxnLst/>
            <a:rect l="l" t="t" r="r" b="b"/>
            <a:pathLst>
              <a:path w="734694" h="93345">
                <a:moveTo>
                  <a:pt x="50419" y="0"/>
                </a:moveTo>
                <a:lnTo>
                  <a:pt x="0" y="0"/>
                </a:lnTo>
                <a:lnTo>
                  <a:pt x="0" y="17145"/>
                </a:lnTo>
                <a:lnTo>
                  <a:pt x="16141" y="17145"/>
                </a:lnTo>
                <a:lnTo>
                  <a:pt x="16141" y="91186"/>
                </a:lnTo>
                <a:lnTo>
                  <a:pt x="33782" y="91186"/>
                </a:lnTo>
                <a:lnTo>
                  <a:pt x="33782" y="17145"/>
                </a:lnTo>
                <a:lnTo>
                  <a:pt x="50419" y="17145"/>
                </a:lnTo>
                <a:lnTo>
                  <a:pt x="50419" y="0"/>
                </a:lnTo>
                <a:close/>
              </a:path>
              <a:path w="734694" h="93345">
                <a:moveTo>
                  <a:pt x="131978" y="62230"/>
                </a:moveTo>
                <a:lnTo>
                  <a:pt x="115150" y="27000"/>
                </a:lnTo>
                <a:lnTo>
                  <a:pt x="115150" y="49022"/>
                </a:lnTo>
                <a:lnTo>
                  <a:pt x="78447" y="49022"/>
                </a:lnTo>
                <a:lnTo>
                  <a:pt x="80352" y="44932"/>
                </a:lnTo>
                <a:lnTo>
                  <a:pt x="82423" y="42075"/>
                </a:lnTo>
                <a:lnTo>
                  <a:pt x="88226" y="37858"/>
                </a:lnTo>
                <a:lnTo>
                  <a:pt x="92354" y="36576"/>
                </a:lnTo>
                <a:lnTo>
                  <a:pt x="101434" y="36576"/>
                </a:lnTo>
                <a:lnTo>
                  <a:pt x="105244" y="37719"/>
                </a:lnTo>
                <a:lnTo>
                  <a:pt x="111823" y="42329"/>
                </a:lnTo>
                <a:lnTo>
                  <a:pt x="114033" y="45339"/>
                </a:lnTo>
                <a:lnTo>
                  <a:pt x="115150" y="49022"/>
                </a:lnTo>
                <a:lnTo>
                  <a:pt x="115150" y="27000"/>
                </a:lnTo>
                <a:lnTo>
                  <a:pt x="110617" y="24638"/>
                </a:lnTo>
                <a:lnTo>
                  <a:pt x="103771" y="22733"/>
                </a:lnTo>
                <a:lnTo>
                  <a:pt x="96177" y="22098"/>
                </a:lnTo>
                <a:lnTo>
                  <a:pt x="88988" y="22733"/>
                </a:lnTo>
                <a:lnTo>
                  <a:pt x="61925" y="50469"/>
                </a:lnTo>
                <a:lnTo>
                  <a:pt x="61302" y="57848"/>
                </a:lnTo>
                <a:lnTo>
                  <a:pt x="61925" y="65049"/>
                </a:lnTo>
                <a:lnTo>
                  <a:pt x="89471" y="92214"/>
                </a:lnTo>
                <a:lnTo>
                  <a:pt x="97015" y="92837"/>
                </a:lnTo>
                <a:lnTo>
                  <a:pt x="103809" y="92837"/>
                </a:lnTo>
                <a:lnTo>
                  <a:pt x="109664" y="91630"/>
                </a:lnTo>
                <a:lnTo>
                  <a:pt x="119557" y="86779"/>
                </a:lnTo>
                <a:lnTo>
                  <a:pt x="123799" y="83058"/>
                </a:lnTo>
                <a:lnTo>
                  <a:pt x="127342" y="78016"/>
                </a:lnTo>
                <a:lnTo>
                  <a:pt x="113157" y="71310"/>
                </a:lnTo>
                <a:lnTo>
                  <a:pt x="108635" y="75755"/>
                </a:lnTo>
                <a:lnTo>
                  <a:pt x="103225" y="77978"/>
                </a:lnTo>
                <a:lnTo>
                  <a:pt x="91681" y="77978"/>
                </a:lnTo>
                <a:lnTo>
                  <a:pt x="87337" y="76555"/>
                </a:lnTo>
                <a:lnTo>
                  <a:pt x="80556" y="70866"/>
                </a:lnTo>
                <a:lnTo>
                  <a:pt x="78473" y="67030"/>
                </a:lnTo>
                <a:lnTo>
                  <a:pt x="77685" y="62230"/>
                </a:lnTo>
                <a:lnTo>
                  <a:pt x="131978" y="62230"/>
                </a:lnTo>
                <a:close/>
              </a:path>
              <a:path w="734694" h="93345">
                <a:moveTo>
                  <a:pt x="212407" y="91186"/>
                </a:moveTo>
                <a:lnTo>
                  <a:pt x="186537" y="55511"/>
                </a:lnTo>
                <a:lnTo>
                  <a:pt x="209486" y="23749"/>
                </a:lnTo>
                <a:lnTo>
                  <a:pt x="190093" y="23749"/>
                </a:lnTo>
                <a:lnTo>
                  <a:pt x="176822" y="42113"/>
                </a:lnTo>
                <a:lnTo>
                  <a:pt x="163487" y="23749"/>
                </a:lnTo>
                <a:lnTo>
                  <a:pt x="143827" y="23749"/>
                </a:lnTo>
                <a:lnTo>
                  <a:pt x="167005" y="55702"/>
                </a:lnTo>
                <a:lnTo>
                  <a:pt x="141414" y="91186"/>
                </a:lnTo>
                <a:lnTo>
                  <a:pt x="160807" y="91186"/>
                </a:lnTo>
                <a:lnTo>
                  <a:pt x="176745" y="69100"/>
                </a:lnTo>
                <a:lnTo>
                  <a:pt x="192747" y="91186"/>
                </a:lnTo>
                <a:lnTo>
                  <a:pt x="212407" y="91186"/>
                </a:lnTo>
                <a:close/>
              </a:path>
              <a:path w="734694" h="93345">
                <a:moveTo>
                  <a:pt x="284365" y="23749"/>
                </a:moveTo>
                <a:lnTo>
                  <a:pt x="267474" y="23749"/>
                </a:lnTo>
                <a:lnTo>
                  <a:pt x="267474" y="48006"/>
                </a:lnTo>
                <a:lnTo>
                  <a:pt x="242074" y="48006"/>
                </a:lnTo>
                <a:lnTo>
                  <a:pt x="242074" y="23749"/>
                </a:lnTo>
                <a:lnTo>
                  <a:pt x="225183" y="23749"/>
                </a:lnTo>
                <a:lnTo>
                  <a:pt x="225183" y="91186"/>
                </a:lnTo>
                <a:lnTo>
                  <a:pt x="242074" y="91186"/>
                </a:lnTo>
                <a:lnTo>
                  <a:pt x="242074" y="63246"/>
                </a:lnTo>
                <a:lnTo>
                  <a:pt x="267474" y="63246"/>
                </a:lnTo>
                <a:lnTo>
                  <a:pt x="267474" y="91186"/>
                </a:lnTo>
                <a:lnTo>
                  <a:pt x="284365" y="91186"/>
                </a:lnTo>
                <a:lnTo>
                  <a:pt x="284365" y="23749"/>
                </a:lnTo>
                <a:close/>
              </a:path>
              <a:path w="734694" h="93345">
                <a:moveTo>
                  <a:pt x="373126" y="51092"/>
                </a:moveTo>
                <a:lnTo>
                  <a:pt x="371551" y="45224"/>
                </a:lnTo>
                <a:lnTo>
                  <a:pt x="367347" y="37973"/>
                </a:lnTo>
                <a:lnTo>
                  <a:pt x="365239" y="34328"/>
                </a:lnTo>
                <a:lnTo>
                  <a:pt x="360883" y="30035"/>
                </a:lnTo>
                <a:lnTo>
                  <a:pt x="355968" y="27266"/>
                </a:lnTo>
                <a:lnTo>
                  <a:pt x="355968" y="51663"/>
                </a:lnTo>
                <a:lnTo>
                  <a:pt x="355942" y="63284"/>
                </a:lnTo>
                <a:lnTo>
                  <a:pt x="354215" y="67919"/>
                </a:lnTo>
                <a:lnTo>
                  <a:pt x="347167" y="75247"/>
                </a:lnTo>
                <a:lnTo>
                  <a:pt x="342760" y="77089"/>
                </a:lnTo>
                <a:lnTo>
                  <a:pt x="332155" y="77089"/>
                </a:lnTo>
                <a:lnTo>
                  <a:pt x="327761" y="75247"/>
                </a:lnTo>
                <a:lnTo>
                  <a:pt x="320878" y="68021"/>
                </a:lnTo>
                <a:lnTo>
                  <a:pt x="319138" y="63284"/>
                </a:lnTo>
                <a:lnTo>
                  <a:pt x="319176" y="51663"/>
                </a:lnTo>
                <a:lnTo>
                  <a:pt x="320903" y="47091"/>
                </a:lnTo>
                <a:lnTo>
                  <a:pt x="327888" y="39789"/>
                </a:lnTo>
                <a:lnTo>
                  <a:pt x="332270" y="37973"/>
                </a:lnTo>
                <a:lnTo>
                  <a:pt x="342912" y="37973"/>
                </a:lnTo>
                <a:lnTo>
                  <a:pt x="347332" y="39763"/>
                </a:lnTo>
                <a:lnTo>
                  <a:pt x="354241" y="46990"/>
                </a:lnTo>
                <a:lnTo>
                  <a:pt x="355968" y="51663"/>
                </a:lnTo>
                <a:lnTo>
                  <a:pt x="355968" y="27266"/>
                </a:lnTo>
                <a:lnTo>
                  <a:pt x="349643" y="23685"/>
                </a:lnTo>
                <a:lnTo>
                  <a:pt x="343649" y="22098"/>
                </a:lnTo>
                <a:lnTo>
                  <a:pt x="328460" y="22098"/>
                </a:lnTo>
                <a:lnTo>
                  <a:pt x="302247" y="57531"/>
                </a:lnTo>
                <a:lnTo>
                  <a:pt x="302895" y="64604"/>
                </a:lnTo>
                <a:lnTo>
                  <a:pt x="330339" y="92202"/>
                </a:lnTo>
                <a:lnTo>
                  <a:pt x="337350" y="92837"/>
                </a:lnTo>
                <a:lnTo>
                  <a:pt x="343928" y="92837"/>
                </a:lnTo>
                <a:lnTo>
                  <a:pt x="349935" y="91274"/>
                </a:lnTo>
                <a:lnTo>
                  <a:pt x="360883" y="85039"/>
                </a:lnTo>
                <a:lnTo>
                  <a:pt x="365201" y="80721"/>
                </a:lnTo>
                <a:lnTo>
                  <a:pt x="367284" y="77089"/>
                </a:lnTo>
                <a:lnTo>
                  <a:pt x="371538" y="69672"/>
                </a:lnTo>
                <a:lnTo>
                  <a:pt x="373126" y="63754"/>
                </a:lnTo>
                <a:lnTo>
                  <a:pt x="373126" y="51092"/>
                </a:lnTo>
                <a:close/>
              </a:path>
              <a:path w="734694" h="93345">
                <a:moveTo>
                  <a:pt x="451370" y="91186"/>
                </a:moveTo>
                <a:lnTo>
                  <a:pt x="422478" y="23749"/>
                </a:lnTo>
                <a:lnTo>
                  <a:pt x="411556" y="23749"/>
                </a:lnTo>
                <a:lnTo>
                  <a:pt x="382854" y="91186"/>
                </a:lnTo>
                <a:lnTo>
                  <a:pt x="399948" y="91186"/>
                </a:lnTo>
                <a:lnTo>
                  <a:pt x="417233" y="48577"/>
                </a:lnTo>
                <a:lnTo>
                  <a:pt x="434238" y="91186"/>
                </a:lnTo>
                <a:lnTo>
                  <a:pt x="451370" y="91186"/>
                </a:lnTo>
                <a:close/>
              </a:path>
              <a:path w="734694" h="93345">
                <a:moveTo>
                  <a:pt x="531926" y="51092"/>
                </a:moveTo>
                <a:lnTo>
                  <a:pt x="530364" y="45224"/>
                </a:lnTo>
                <a:lnTo>
                  <a:pt x="526161" y="37973"/>
                </a:lnTo>
                <a:lnTo>
                  <a:pt x="524052" y="34328"/>
                </a:lnTo>
                <a:lnTo>
                  <a:pt x="519696" y="30035"/>
                </a:lnTo>
                <a:lnTo>
                  <a:pt x="514781" y="27266"/>
                </a:lnTo>
                <a:lnTo>
                  <a:pt x="514781" y="51663"/>
                </a:lnTo>
                <a:lnTo>
                  <a:pt x="514743" y="63284"/>
                </a:lnTo>
                <a:lnTo>
                  <a:pt x="513029" y="67919"/>
                </a:lnTo>
                <a:lnTo>
                  <a:pt x="505980" y="75247"/>
                </a:lnTo>
                <a:lnTo>
                  <a:pt x="501573" y="77089"/>
                </a:lnTo>
                <a:lnTo>
                  <a:pt x="490969" y="77089"/>
                </a:lnTo>
                <a:lnTo>
                  <a:pt x="486575" y="75247"/>
                </a:lnTo>
                <a:lnTo>
                  <a:pt x="479691" y="68021"/>
                </a:lnTo>
                <a:lnTo>
                  <a:pt x="477951" y="63284"/>
                </a:lnTo>
                <a:lnTo>
                  <a:pt x="477977" y="51663"/>
                </a:lnTo>
                <a:lnTo>
                  <a:pt x="479704" y="47091"/>
                </a:lnTo>
                <a:lnTo>
                  <a:pt x="486689" y="39789"/>
                </a:lnTo>
                <a:lnTo>
                  <a:pt x="491070" y="37973"/>
                </a:lnTo>
                <a:lnTo>
                  <a:pt x="501713" y="37973"/>
                </a:lnTo>
                <a:lnTo>
                  <a:pt x="506145" y="39763"/>
                </a:lnTo>
                <a:lnTo>
                  <a:pt x="513054" y="46990"/>
                </a:lnTo>
                <a:lnTo>
                  <a:pt x="514781" y="51663"/>
                </a:lnTo>
                <a:lnTo>
                  <a:pt x="514781" y="27266"/>
                </a:lnTo>
                <a:lnTo>
                  <a:pt x="508457" y="23685"/>
                </a:lnTo>
                <a:lnTo>
                  <a:pt x="502462" y="22098"/>
                </a:lnTo>
                <a:lnTo>
                  <a:pt x="487260" y="22098"/>
                </a:lnTo>
                <a:lnTo>
                  <a:pt x="461060" y="57531"/>
                </a:lnTo>
                <a:lnTo>
                  <a:pt x="461695" y="64604"/>
                </a:lnTo>
                <a:lnTo>
                  <a:pt x="489153" y="92202"/>
                </a:lnTo>
                <a:lnTo>
                  <a:pt x="496150" y="92837"/>
                </a:lnTo>
                <a:lnTo>
                  <a:pt x="502729" y="92837"/>
                </a:lnTo>
                <a:lnTo>
                  <a:pt x="508749" y="91274"/>
                </a:lnTo>
                <a:lnTo>
                  <a:pt x="519696" y="85039"/>
                </a:lnTo>
                <a:lnTo>
                  <a:pt x="524014" y="80721"/>
                </a:lnTo>
                <a:lnTo>
                  <a:pt x="526084" y="77089"/>
                </a:lnTo>
                <a:lnTo>
                  <a:pt x="530339" y="69672"/>
                </a:lnTo>
                <a:lnTo>
                  <a:pt x="531926" y="63754"/>
                </a:lnTo>
                <a:lnTo>
                  <a:pt x="531926" y="51092"/>
                </a:lnTo>
                <a:close/>
              </a:path>
              <a:path w="734694" h="93345">
                <a:moveTo>
                  <a:pt x="589178" y="23749"/>
                </a:moveTo>
                <a:lnTo>
                  <a:pt x="549808" y="23749"/>
                </a:lnTo>
                <a:lnTo>
                  <a:pt x="549808" y="91186"/>
                </a:lnTo>
                <a:lnTo>
                  <a:pt x="566699" y="91186"/>
                </a:lnTo>
                <a:lnTo>
                  <a:pt x="566699" y="39878"/>
                </a:lnTo>
                <a:lnTo>
                  <a:pt x="589178" y="39878"/>
                </a:lnTo>
                <a:lnTo>
                  <a:pt x="589178" y="23749"/>
                </a:lnTo>
                <a:close/>
              </a:path>
              <a:path w="734694" h="93345">
                <a:moveTo>
                  <a:pt x="663917" y="23749"/>
                </a:moveTo>
                <a:lnTo>
                  <a:pt x="655789" y="23749"/>
                </a:lnTo>
                <a:lnTo>
                  <a:pt x="621245" y="63347"/>
                </a:lnTo>
                <a:lnTo>
                  <a:pt x="621245" y="23749"/>
                </a:lnTo>
                <a:lnTo>
                  <a:pt x="604735" y="23749"/>
                </a:lnTo>
                <a:lnTo>
                  <a:pt x="604735" y="91186"/>
                </a:lnTo>
                <a:lnTo>
                  <a:pt x="613727" y="91186"/>
                </a:lnTo>
                <a:lnTo>
                  <a:pt x="647407" y="52387"/>
                </a:lnTo>
                <a:lnTo>
                  <a:pt x="647407" y="91186"/>
                </a:lnTo>
                <a:lnTo>
                  <a:pt x="663917" y="91186"/>
                </a:lnTo>
                <a:lnTo>
                  <a:pt x="663917" y="23749"/>
                </a:lnTo>
                <a:close/>
              </a:path>
              <a:path w="734694" h="93345">
                <a:moveTo>
                  <a:pt x="734250" y="23749"/>
                </a:moveTo>
                <a:lnTo>
                  <a:pt x="717359" y="23749"/>
                </a:lnTo>
                <a:lnTo>
                  <a:pt x="717359" y="37846"/>
                </a:lnTo>
                <a:lnTo>
                  <a:pt x="717359" y="54102"/>
                </a:lnTo>
                <a:lnTo>
                  <a:pt x="705332" y="54102"/>
                </a:lnTo>
                <a:lnTo>
                  <a:pt x="701738" y="51358"/>
                </a:lnTo>
                <a:lnTo>
                  <a:pt x="701776" y="40487"/>
                </a:lnTo>
                <a:lnTo>
                  <a:pt x="704977" y="37846"/>
                </a:lnTo>
                <a:lnTo>
                  <a:pt x="717359" y="37846"/>
                </a:lnTo>
                <a:lnTo>
                  <a:pt x="717359" y="23749"/>
                </a:lnTo>
                <a:lnTo>
                  <a:pt x="708698" y="23749"/>
                </a:lnTo>
                <a:lnTo>
                  <a:pt x="702538" y="24231"/>
                </a:lnTo>
                <a:lnTo>
                  <a:pt x="694626" y="26212"/>
                </a:lnTo>
                <a:lnTo>
                  <a:pt x="691222" y="28587"/>
                </a:lnTo>
                <a:lnTo>
                  <a:pt x="685507" y="36106"/>
                </a:lnTo>
                <a:lnTo>
                  <a:pt x="684085" y="40487"/>
                </a:lnTo>
                <a:lnTo>
                  <a:pt x="684085" y="49657"/>
                </a:lnTo>
                <a:lnTo>
                  <a:pt x="685253" y="53403"/>
                </a:lnTo>
                <a:lnTo>
                  <a:pt x="689952" y="60045"/>
                </a:lnTo>
                <a:lnTo>
                  <a:pt x="692950" y="62306"/>
                </a:lnTo>
                <a:lnTo>
                  <a:pt x="696620" y="63512"/>
                </a:lnTo>
                <a:lnTo>
                  <a:pt x="677837" y="91186"/>
                </a:lnTo>
                <a:lnTo>
                  <a:pt x="697928" y="91186"/>
                </a:lnTo>
                <a:lnTo>
                  <a:pt x="714082" y="66802"/>
                </a:lnTo>
                <a:lnTo>
                  <a:pt x="717359" y="66802"/>
                </a:lnTo>
                <a:lnTo>
                  <a:pt x="717359" y="91186"/>
                </a:lnTo>
                <a:lnTo>
                  <a:pt x="734250" y="91186"/>
                </a:lnTo>
                <a:lnTo>
                  <a:pt x="734250" y="66802"/>
                </a:lnTo>
                <a:lnTo>
                  <a:pt x="734250" y="54102"/>
                </a:lnTo>
                <a:lnTo>
                  <a:pt x="734250" y="37846"/>
                </a:lnTo>
                <a:lnTo>
                  <a:pt x="734250" y="23749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object 58">
            <a:extLst>
              <a:ext uri="{FF2B5EF4-FFF2-40B4-BE49-F238E27FC236}">
                <a16:creationId xmlns:a16="http://schemas.microsoft.com/office/drawing/2014/main" id="{9A8855E8-CF23-429C-A2DB-88283B6083D8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570372" y="2180952"/>
            <a:ext cx="178155" cy="70738"/>
          </a:xfrm>
          <a:prstGeom prst="rect">
            <a:avLst/>
          </a:prstGeom>
        </p:spPr>
      </p:pic>
      <p:sp>
        <p:nvSpPr>
          <p:cNvPr id="74" name="object 59">
            <a:extLst>
              <a:ext uri="{FF2B5EF4-FFF2-40B4-BE49-F238E27FC236}">
                <a16:creationId xmlns:a16="http://schemas.microsoft.com/office/drawing/2014/main" id="{24F8781A-5E20-4F3B-B5F3-620D874ACA44}"/>
              </a:ext>
            </a:extLst>
          </p:cNvPr>
          <p:cNvSpPr/>
          <p:nvPr/>
        </p:nvSpPr>
        <p:spPr>
          <a:xfrm>
            <a:off x="6846595" y="2205971"/>
            <a:ext cx="65405" cy="15240"/>
          </a:xfrm>
          <a:custGeom>
            <a:avLst/>
            <a:gdLst/>
            <a:ahLst/>
            <a:cxnLst/>
            <a:rect l="l" t="t" r="r" b="b"/>
            <a:pathLst>
              <a:path w="65405" h="15239">
                <a:moveTo>
                  <a:pt x="65036" y="0"/>
                </a:moveTo>
                <a:lnTo>
                  <a:pt x="0" y="0"/>
                </a:lnTo>
                <a:lnTo>
                  <a:pt x="0" y="14973"/>
                </a:lnTo>
                <a:lnTo>
                  <a:pt x="65036" y="14973"/>
                </a:lnTo>
                <a:lnTo>
                  <a:pt x="65036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object 60">
            <a:extLst>
              <a:ext uri="{FF2B5EF4-FFF2-40B4-BE49-F238E27FC236}">
                <a16:creationId xmlns:a16="http://schemas.microsoft.com/office/drawing/2014/main" id="{2DC08D95-4993-414E-8EE6-2DC44DDA840E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749068" y="2156568"/>
            <a:ext cx="89154" cy="95757"/>
          </a:xfrm>
          <a:prstGeom prst="rect">
            <a:avLst/>
          </a:prstGeom>
        </p:spPr>
      </p:pic>
      <p:grpSp>
        <p:nvGrpSpPr>
          <p:cNvPr id="79" name="object 80">
            <a:extLst>
              <a:ext uri="{FF2B5EF4-FFF2-40B4-BE49-F238E27FC236}">
                <a16:creationId xmlns:a16="http://schemas.microsoft.com/office/drawing/2014/main" id="{90EEE0BA-9DE5-451A-9072-D8FBA560E274}"/>
              </a:ext>
            </a:extLst>
          </p:cNvPr>
          <p:cNvGrpSpPr/>
          <p:nvPr/>
        </p:nvGrpSpPr>
        <p:grpSpPr>
          <a:xfrm>
            <a:off x="7772908" y="4685722"/>
            <a:ext cx="3477260" cy="396875"/>
            <a:chOff x="3791356" y="6051524"/>
            <a:chExt cx="3477260" cy="396875"/>
          </a:xfrm>
        </p:grpSpPr>
        <p:pic>
          <p:nvPicPr>
            <p:cNvPr id="80" name="object 81">
              <a:extLst>
                <a:ext uri="{FF2B5EF4-FFF2-40B4-BE49-F238E27FC236}">
                  <a16:creationId xmlns:a16="http://schemas.microsoft.com/office/drawing/2014/main" id="{18714C07-243C-4F9F-B665-6102B7FA3DA2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91356" y="6051524"/>
              <a:ext cx="3443770" cy="396325"/>
            </a:xfrm>
            <a:prstGeom prst="rect">
              <a:avLst/>
            </a:prstGeom>
          </p:spPr>
        </p:pic>
        <p:sp>
          <p:nvSpPr>
            <p:cNvPr id="81" name="object 82">
              <a:extLst>
                <a:ext uri="{FF2B5EF4-FFF2-40B4-BE49-F238E27FC236}">
                  <a16:creationId xmlns:a16="http://schemas.microsoft.com/office/drawing/2014/main" id="{1B169BAB-EA46-47C6-8230-FEB703D9A1EE}"/>
                </a:ext>
              </a:extLst>
            </p:cNvPr>
            <p:cNvSpPr/>
            <p:nvPr/>
          </p:nvSpPr>
          <p:spPr>
            <a:xfrm>
              <a:off x="7253008" y="6409495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9740" y="0"/>
                  </a:moveTo>
                  <a:lnTo>
                    <a:pt x="7632" y="0"/>
                  </a:lnTo>
                  <a:lnTo>
                    <a:pt x="5537" y="0"/>
                  </a:lnTo>
                  <a:lnTo>
                    <a:pt x="3733" y="741"/>
                  </a:lnTo>
                  <a:lnTo>
                    <a:pt x="749" y="3726"/>
                  </a:lnTo>
                  <a:lnTo>
                    <a:pt x="0" y="5525"/>
                  </a:lnTo>
                  <a:lnTo>
                    <a:pt x="0" y="9799"/>
                  </a:lnTo>
                  <a:lnTo>
                    <a:pt x="749" y="11598"/>
                  </a:lnTo>
                  <a:lnTo>
                    <a:pt x="3733" y="14604"/>
                  </a:lnTo>
                  <a:lnTo>
                    <a:pt x="5537" y="15368"/>
                  </a:lnTo>
                  <a:lnTo>
                    <a:pt x="9740" y="15368"/>
                  </a:lnTo>
                  <a:lnTo>
                    <a:pt x="11518" y="14604"/>
                  </a:lnTo>
                  <a:lnTo>
                    <a:pt x="14503" y="11598"/>
                  </a:lnTo>
                  <a:lnTo>
                    <a:pt x="15252" y="9799"/>
                  </a:lnTo>
                  <a:lnTo>
                    <a:pt x="15252" y="5525"/>
                  </a:lnTo>
                  <a:lnTo>
                    <a:pt x="14503" y="3726"/>
                  </a:lnTo>
                  <a:lnTo>
                    <a:pt x="11518" y="741"/>
                  </a:lnTo>
                  <a:lnTo>
                    <a:pt x="97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969306" y="5261549"/>
            <a:ext cx="36914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50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бюджетных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мест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endParaRPr lang="ru-RU" sz="3000" b="1" dirty="0">
              <a:cs typeface="Adobe Devanagari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6246" y="1362688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47A2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15.02.16</a:t>
            </a:r>
            <a:endParaRPr lang="ru-RU" b="1" dirty="0">
              <a:solidFill>
                <a:srgbClr val="F47A2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553" y="1882673"/>
            <a:ext cx="3696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Century Gothic" panose="020B0502020202020204" pitchFamily="34" charset="0"/>
              </a:rPr>
              <a:t>Квалификация: </a:t>
            </a:r>
            <a:r>
              <a:rPr lang="ru-RU" sz="1200" dirty="0" smtClean="0">
                <a:latin typeface="Century Gothic" panose="020B0502020202020204" pitchFamily="34" charset="0"/>
              </a:rPr>
              <a:t>Техник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Форма обучения: </a:t>
            </a:r>
            <a:r>
              <a:rPr lang="ru-RU" sz="1200" dirty="0" smtClean="0">
                <a:latin typeface="Century Gothic" panose="020B0502020202020204" pitchFamily="34" charset="0"/>
              </a:rPr>
              <a:t>Очная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Основа обучения: </a:t>
            </a:r>
            <a:r>
              <a:rPr lang="ru-RU" sz="1200" dirty="0" smtClean="0">
                <a:latin typeface="Century Gothic" panose="020B0502020202020204" pitchFamily="34" charset="0"/>
              </a:rPr>
              <a:t>Бюджетная, внебюджетная</a:t>
            </a:r>
          </a:p>
          <a:p>
            <a:r>
              <a:rPr lang="ru-RU" sz="1200" b="1" dirty="0" smtClean="0">
                <a:latin typeface="Century Gothic" panose="020B0502020202020204" pitchFamily="34" charset="0"/>
              </a:rPr>
              <a:t>Срок обучения на базе 9 классов:</a:t>
            </a:r>
          </a:p>
          <a:p>
            <a:r>
              <a:rPr lang="ru-RU" sz="1200" dirty="0" smtClean="0">
                <a:latin typeface="Century Gothic" panose="020B0502020202020204" pitchFamily="34" charset="0"/>
              </a:rPr>
              <a:t>3 года 8 месяцев</a:t>
            </a:r>
            <a:endParaRPr lang="ru-RU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88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object 21">
            <a:extLst>
              <a:ext uri="{FF2B5EF4-FFF2-40B4-BE49-F238E27FC236}">
                <a16:creationId xmlns:a16="http://schemas.microsoft.com/office/drawing/2014/main" id="{B9E75E6B-1299-4116-B031-700667D98A2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188" y="3202144"/>
            <a:ext cx="3963289" cy="3056494"/>
          </a:xfrm>
          <a:prstGeom prst="rect">
            <a:avLst/>
          </a:prstGeom>
        </p:spPr>
      </p:pic>
      <p:grpSp>
        <p:nvGrpSpPr>
          <p:cNvPr id="26" name="object 20">
            <a:extLst>
              <a:ext uri="{FF2B5EF4-FFF2-40B4-BE49-F238E27FC236}">
                <a16:creationId xmlns:a16="http://schemas.microsoft.com/office/drawing/2014/main" id="{27705A90-84F7-4EE9-8D2F-F1D657D28F9C}"/>
              </a:ext>
            </a:extLst>
          </p:cNvPr>
          <p:cNvGrpSpPr/>
          <p:nvPr/>
        </p:nvGrpSpPr>
        <p:grpSpPr>
          <a:xfrm>
            <a:off x="201964" y="0"/>
            <a:ext cx="11990444" cy="1719580"/>
            <a:chOff x="201964" y="0"/>
            <a:chExt cx="7412607" cy="1719580"/>
          </a:xfrm>
        </p:grpSpPr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EC76ED80-3C39-4EFF-AAF3-D77D02625AE8}"/>
                </a:ext>
              </a:extLst>
            </p:cNvPr>
            <p:cNvSpPr/>
            <p:nvPr/>
          </p:nvSpPr>
          <p:spPr>
            <a:xfrm>
              <a:off x="1776234" y="0"/>
              <a:ext cx="1864360" cy="1719580"/>
            </a:xfrm>
            <a:custGeom>
              <a:avLst/>
              <a:gdLst/>
              <a:ahLst/>
              <a:cxnLst/>
              <a:rect l="l" t="t" r="r" b="b"/>
              <a:pathLst>
                <a:path w="1864360" h="1719580">
                  <a:moveTo>
                    <a:pt x="1859534" y="0"/>
                  </a:moveTo>
                  <a:lnTo>
                    <a:pt x="1541" y="0"/>
                  </a:lnTo>
                  <a:lnTo>
                    <a:pt x="0" y="891628"/>
                  </a:lnTo>
                  <a:lnTo>
                    <a:pt x="1864321" y="1719021"/>
                  </a:lnTo>
                  <a:lnTo>
                    <a:pt x="1864321" y="247180"/>
                  </a:lnTo>
                  <a:lnTo>
                    <a:pt x="1859534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1FDDE7C9-F0B4-4F01-BBFD-C481E629EAE6}"/>
                </a:ext>
              </a:extLst>
            </p:cNvPr>
            <p:cNvSpPr/>
            <p:nvPr/>
          </p:nvSpPr>
          <p:spPr>
            <a:xfrm>
              <a:off x="201964" y="0"/>
              <a:ext cx="7402195" cy="1658620"/>
            </a:xfrm>
            <a:custGeom>
              <a:avLst/>
              <a:gdLst/>
              <a:ahLst/>
              <a:cxnLst/>
              <a:rect l="l" t="t" r="r" b="b"/>
              <a:pathLst>
                <a:path w="7402195" h="1658620">
                  <a:moveTo>
                    <a:pt x="7397895" y="0"/>
                  </a:moveTo>
                  <a:lnTo>
                    <a:pt x="0" y="0"/>
                  </a:lnTo>
                  <a:lnTo>
                    <a:pt x="3777656" y="1658416"/>
                  </a:lnTo>
                  <a:lnTo>
                    <a:pt x="7401982" y="703567"/>
                  </a:lnTo>
                  <a:lnTo>
                    <a:pt x="7397895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FA9A75FF-7014-4B79-B34D-F811B7724A1F}"/>
                </a:ext>
              </a:extLst>
            </p:cNvPr>
            <p:cNvSpPr/>
            <p:nvPr/>
          </p:nvSpPr>
          <p:spPr>
            <a:xfrm>
              <a:off x="3107341" y="0"/>
              <a:ext cx="4507230" cy="1329055"/>
            </a:xfrm>
            <a:custGeom>
              <a:avLst/>
              <a:gdLst/>
              <a:ahLst/>
              <a:cxnLst/>
              <a:rect l="l" t="t" r="r" b="b"/>
              <a:pathLst>
                <a:path w="4507230" h="1329055">
                  <a:moveTo>
                    <a:pt x="4506663" y="0"/>
                  </a:moveTo>
                  <a:lnTo>
                    <a:pt x="0" y="0"/>
                  </a:lnTo>
                  <a:lnTo>
                    <a:pt x="4506663" y="1328784"/>
                  </a:lnTo>
                  <a:lnTo>
                    <a:pt x="4506663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EF219FD6-8C5D-4058-A4A2-5BFB19C934A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645" y="7984"/>
              <a:ext cx="3883360" cy="1320799"/>
            </a:xfrm>
            <a:prstGeom prst="rect">
              <a:avLst/>
            </a:prstGeom>
          </p:spPr>
        </p:pic>
      </p:grpSp>
      <p:grpSp>
        <p:nvGrpSpPr>
          <p:cNvPr id="43" name="object 2">
            <a:extLst>
              <a:ext uri="{FF2B5EF4-FFF2-40B4-BE49-F238E27FC236}">
                <a16:creationId xmlns:a16="http://schemas.microsoft.com/office/drawing/2014/main" id="{5B715776-8793-4EE6-B745-E81CE5ECC906}"/>
              </a:ext>
            </a:extLst>
          </p:cNvPr>
          <p:cNvGrpSpPr/>
          <p:nvPr/>
        </p:nvGrpSpPr>
        <p:grpSpPr>
          <a:xfrm>
            <a:off x="0" y="5355226"/>
            <a:ext cx="12175566" cy="1494790"/>
            <a:chOff x="0" y="6065575"/>
            <a:chExt cx="7614284" cy="1494790"/>
          </a:xfrm>
        </p:grpSpPr>
        <p:sp>
          <p:nvSpPr>
            <p:cNvPr id="44" name="object 3">
              <a:extLst>
                <a:ext uri="{FF2B5EF4-FFF2-40B4-BE49-F238E27FC236}">
                  <a16:creationId xmlns:a16="http://schemas.microsoft.com/office/drawing/2014/main" id="{294F0912-1EBC-4B76-8819-059A054C10A3}"/>
                </a:ext>
              </a:extLst>
            </p:cNvPr>
            <p:cNvSpPr/>
            <p:nvPr/>
          </p:nvSpPr>
          <p:spPr>
            <a:xfrm>
              <a:off x="4983797" y="6660029"/>
              <a:ext cx="2630805" cy="900430"/>
            </a:xfrm>
            <a:custGeom>
              <a:avLst/>
              <a:gdLst/>
              <a:ahLst/>
              <a:cxnLst/>
              <a:rect l="l" t="t" r="r" b="b"/>
              <a:pathLst>
                <a:path w="2630805" h="900429">
                  <a:moveTo>
                    <a:pt x="0" y="0"/>
                  </a:moveTo>
                  <a:lnTo>
                    <a:pt x="1467" y="899975"/>
                  </a:lnTo>
                  <a:lnTo>
                    <a:pt x="2630208" y="899975"/>
                  </a:lnTo>
                  <a:lnTo>
                    <a:pt x="2630208" y="872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">
              <a:extLst>
                <a:ext uri="{FF2B5EF4-FFF2-40B4-BE49-F238E27FC236}">
                  <a16:creationId xmlns:a16="http://schemas.microsoft.com/office/drawing/2014/main" id="{C4C333F5-8165-4361-AF00-E2E4A9C642FF}"/>
                </a:ext>
              </a:extLst>
            </p:cNvPr>
            <p:cNvSpPr/>
            <p:nvPr/>
          </p:nvSpPr>
          <p:spPr>
            <a:xfrm>
              <a:off x="2258894" y="6526780"/>
              <a:ext cx="5058410" cy="1033780"/>
            </a:xfrm>
            <a:custGeom>
              <a:avLst/>
              <a:gdLst/>
              <a:ahLst/>
              <a:cxnLst/>
              <a:rect l="l" t="t" r="r" b="b"/>
              <a:pathLst>
                <a:path w="5058410" h="1033779">
                  <a:moveTo>
                    <a:pt x="1809144" y="0"/>
                  </a:moveTo>
                  <a:lnTo>
                    <a:pt x="0" y="1033225"/>
                  </a:lnTo>
                  <a:lnTo>
                    <a:pt x="5058111" y="1033225"/>
                  </a:lnTo>
                  <a:lnTo>
                    <a:pt x="1809144" y="0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5">
              <a:extLst>
                <a:ext uri="{FF2B5EF4-FFF2-40B4-BE49-F238E27FC236}">
                  <a16:creationId xmlns:a16="http://schemas.microsoft.com/office/drawing/2014/main" id="{50D3536E-346E-4DC4-97C8-9B35F3617C0B}"/>
                </a:ext>
              </a:extLst>
            </p:cNvPr>
            <p:cNvSpPr/>
            <p:nvPr/>
          </p:nvSpPr>
          <p:spPr>
            <a:xfrm>
              <a:off x="0" y="6065575"/>
              <a:ext cx="5067935" cy="1494790"/>
            </a:xfrm>
            <a:custGeom>
              <a:avLst/>
              <a:gdLst/>
              <a:ahLst/>
              <a:cxnLst/>
              <a:rect l="l" t="t" r="r" b="b"/>
              <a:pathLst>
                <a:path w="5067935" h="1494790">
                  <a:moveTo>
                    <a:pt x="0" y="0"/>
                  </a:moveTo>
                  <a:lnTo>
                    <a:pt x="0" y="1494429"/>
                  </a:lnTo>
                  <a:lnTo>
                    <a:pt x="5067544" y="14944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6">
              <a:extLst>
                <a:ext uri="{FF2B5EF4-FFF2-40B4-BE49-F238E27FC236}">
                  <a16:creationId xmlns:a16="http://schemas.microsoft.com/office/drawing/2014/main" id="{613AA403-8E73-45B5-87F5-0D4C52D7CCC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139742"/>
              <a:ext cx="4338158" cy="1420262"/>
            </a:xfrm>
            <a:prstGeom prst="rect">
              <a:avLst/>
            </a:prstGeom>
          </p:spPr>
        </p:pic>
      </p:grpSp>
      <p:sp>
        <p:nvSpPr>
          <p:cNvPr id="48" name="object 26">
            <a:extLst>
              <a:ext uri="{FF2B5EF4-FFF2-40B4-BE49-F238E27FC236}">
                <a16:creationId xmlns:a16="http://schemas.microsoft.com/office/drawing/2014/main" id="{EDC835AF-1DEB-4CE4-8869-CF7B71C94E06}"/>
              </a:ext>
            </a:extLst>
          </p:cNvPr>
          <p:cNvSpPr/>
          <p:nvPr/>
        </p:nvSpPr>
        <p:spPr>
          <a:xfrm>
            <a:off x="201964" y="224040"/>
            <a:ext cx="1198880" cy="491490"/>
          </a:xfrm>
          <a:custGeom>
            <a:avLst/>
            <a:gdLst/>
            <a:ahLst/>
            <a:cxnLst/>
            <a:rect l="l" t="t" r="r" b="b"/>
            <a:pathLst>
              <a:path w="1198880" h="491490">
                <a:moveTo>
                  <a:pt x="1198380" y="0"/>
                </a:moveTo>
                <a:lnTo>
                  <a:pt x="0" y="0"/>
                </a:lnTo>
                <a:lnTo>
                  <a:pt x="0" y="491464"/>
                </a:lnTo>
                <a:lnTo>
                  <a:pt x="1198380" y="491464"/>
                </a:lnTo>
                <a:lnTo>
                  <a:pt x="1198380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27">
            <a:extLst>
              <a:ext uri="{FF2B5EF4-FFF2-40B4-BE49-F238E27FC236}">
                <a16:creationId xmlns:a16="http://schemas.microsoft.com/office/drawing/2014/main" id="{276F4172-A5C9-42E0-8A58-3A3DA1199401}"/>
              </a:ext>
            </a:extLst>
          </p:cNvPr>
          <p:cNvSpPr/>
          <p:nvPr/>
        </p:nvSpPr>
        <p:spPr>
          <a:xfrm>
            <a:off x="203159" y="230060"/>
            <a:ext cx="1181735" cy="1169035"/>
          </a:xfrm>
          <a:custGeom>
            <a:avLst/>
            <a:gdLst/>
            <a:ahLst/>
            <a:cxnLst/>
            <a:rect l="l" t="t" r="r" b="b"/>
            <a:pathLst>
              <a:path w="1181735" h="1169035">
                <a:moveTo>
                  <a:pt x="1181641" y="0"/>
                </a:moveTo>
                <a:lnTo>
                  <a:pt x="0" y="0"/>
                </a:lnTo>
                <a:lnTo>
                  <a:pt x="0" y="1168450"/>
                </a:lnTo>
                <a:lnTo>
                  <a:pt x="1181641" y="1168450"/>
                </a:lnTo>
                <a:lnTo>
                  <a:pt x="1181641" y="0"/>
                </a:lnTo>
                <a:close/>
              </a:path>
            </a:pathLst>
          </a:custGeom>
          <a:solidFill>
            <a:srgbClr val="000001">
              <a:alpha val="39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8">
            <a:extLst>
              <a:ext uri="{FF2B5EF4-FFF2-40B4-BE49-F238E27FC236}">
                <a16:creationId xmlns:a16="http://schemas.microsoft.com/office/drawing/2014/main" id="{73DAC088-40C4-4FED-B6F2-D413E71D7C8C}"/>
              </a:ext>
            </a:extLst>
          </p:cNvPr>
          <p:cNvSpPr/>
          <p:nvPr/>
        </p:nvSpPr>
        <p:spPr>
          <a:xfrm>
            <a:off x="256270" y="283172"/>
            <a:ext cx="1075690" cy="1062355"/>
          </a:xfrm>
          <a:custGeom>
            <a:avLst/>
            <a:gdLst/>
            <a:ahLst/>
            <a:cxnLst/>
            <a:rect l="l" t="t" r="r" b="b"/>
            <a:pathLst>
              <a:path w="1075690" h="1062355">
                <a:moveTo>
                  <a:pt x="1075418" y="0"/>
                </a:moveTo>
                <a:lnTo>
                  <a:pt x="0" y="0"/>
                </a:lnTo>
                <a:lnTo>
                  <a:pt x="0" y="1062228"/>
                </a:lnTo>
                <a:lnTo>
                  <a:pt x="1075418" y="1062228"/>
                </a:lnTo>
                <a:lnTo>
                  <a:pt x="10754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object 29">
            <a:extLst>
              <a:ext uri="{FF2B5EF4-FFF2-40B4-BE49-F238E27FC236}">
                <a16:creationId xmlns:a16="http://schemas.microsoft.com/office/drawing/2014/main" id="{AB9E9D59-B19C-487F-B25C-D5706BFA3A0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2486" y="352785"/>
            <a:ext cx="922992" cy="922992"/>
          </a:xfrm>
          <a:prstGeom prst="rect">
            <a:avLst/>
          </a:prstGeom>
        </p:spPr>
      </p:pic>
      <p:pic>
        <p:nvPicPr>
          <p:cNvPr id="52" name="object 30">
            <a:extLst>
              <a:ext uri="{FF2B5EF4-FFF2-40B4-BE49-F238E27FC236}">
                <a16:creationId xmlns:a16="http://schemas.microsoft.com/office/drawing/2014/main" id="{5425B214-5627-47BA-BE05-C59A64A1CE5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2188" y="1471676"/>
            <a:ext cx="72137" cy="182372"/>
          </a:xfrm>
          <a:prstGeom prst="rect">
            <a:avLst/>
          </a:prstGeom>
        </p:spPr>
      </p:pic>
      <p:pic>
        <p:nvPicPr>
          <p:cNvPr id="53" name="object 31">
            <a:extLst>
              <a:ext uri="{FF2B5EF4-FFF2-40B4-BE49-F238E27FC236}">
                <a16:creationId xmlns:a16="http://schemas.microsoft.com/office/drawing/2014/main" id="{1C16E74F-95FF-459E-A71E-FEA1873D13E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8682" y="1471676"/>
            <a:ext cx="124460" cy="186944"/>
          </a:xfrm>
          <a:prstGeom prst="rect">
            <a:avLst/>
          </a:prstGeom>
        </p:spPr>
      </p:pic>
      <p:sp>
        <p:nvSpPr>
          <p:cNvPr id="54" name="object 32">
            <a:extLst>
              <a:ext uri="{FF2B5EF4-FFF2-40B4-BE49-F238E27FC236}">
                <a16:creationId xmlns:a16="http://schemas.microsoft.com/office/drawing/2014/main" id="{98A7D0B9-4A9C-4984-9B7F-C404AA1A9E0B}"/>
              </a:ext>
            </a:extLst>
          </p:cNvPr>
          <p:cNvSpPr/>
          <p:nvPr/>
        </p:nvSpPr>
        <p:spPr>
          <a:xfrm>
            <a:off x="591080" y="1618488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69">
                <a:moveTo>
                  <a:pt x="24808" y="0"/>
                </a:moveTo>
                <a:lnTo>
                  <a:pt x="19433" y="0"/>
                </a:lnTo>
                <a:lnTo>
                  <a:pt x="14055" y="0"/>
                </a:lnTo>
                <a:lnTo>
                  <a:pt x="9483" y="1866"/>
                </a:lnTo>
                <a:lnTo>
                  <a:pt x="1904" y="9398"/>
                </a:lnTo>
                <a:lnTo>
                  <a:pt x="0" y="13970"/>
                </a:lnTo>
                <a:lnTo>
                  <a:pt x="0" y="24765"/>
                </a:lnTo>
                <a:lnTo>
                  <a:pt x="1904" y="29337"/>
                </a:lnTo>
                <a:lnTo>
                  <a:pt x="9483" y="36957"/>
                </a:lnTo>
                <a:lnTo>
                  <a:pt x="14055" y="38862"/>
                </a:lnTo>
                <a:lnTo>
                  <a:pt x="24808" y="38862"/>
                </a:lnTo>
                <a:lnTo>
                  <a:pt x="29380" y="36957"/>
                </a:lnTo>
                <a:lnTo>
                  <a:pt x="36958" y="29337"/>
                </a:lnTo>
                <a:lnTo>
                  <a:pt x="38862" y="24765"/>
                </a:lnTo>
                <a:lnTo>
                  <a:pt x="38862" y="13970"/>
                </a:lnTo>
                <a:lnTo>
                  <a:pt x="36958" y="9398"/>
                </a:lnTo>
                <a:lnTo>
                  <a:pt x="29380" y="1866"/>
                </a:lnTo>
                <a:lnTo>
                  <a:pt x="24808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33">
            <a:extLst>
              <a:ext uri="{FF2B5EF4-FFF2-40B4-BE49-F238E27FC236}">
                <a16:creationId xmlns:a16="http://schemas.microsoft.com/office/drawing/2014/main" id="{71ECC83E-E80E-4BAA-A722-DCCC22C1B0C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3289" y="1467104"/>
            <a:ext cx="266935" cy="191515"/>
          </a:xfrm>
          <a:prstGeom prst="rect">
            <a:avLst/>
          </a:prstGeom>
        </p:spPr>
      </p:pic>
      <p:sp>
        <p:nvSpPr>
          <p:cNvPr id="56" name="object 34">
            <a:extLst>
              <a:ext uri="{FF2B5EF4-FFF2-40B4-BE49-F238E27FC236}">
                <a16:creationId xmlns:a16="http://schemas.microsoft.com/office/drawing/2014/main" id="{360A2344-F435-4261-8B51-7E7B8913B82B}"/>
              </a:ext>
            </a:extLst>
          </p:cNvPr>
          <p:cNvSpPr/>
          <p:nvPr/>
        </p:nvSpPr>
        <p:spPr>
          <a:xfrm>
            <a:off x="946639" y="1618488"/>
            <a:ext cx="39370" cy="39370"/>
          </a:xfrm>
          <a:custGeom>
            <a:avLst/>
            <a:gdLst/>
            <a:ahLst/>
            <a:cxnLst/>
            <a:rect l="l" t="t" r="r" b="b"/>
            <a:pathLst>
              <a:path w="39369" h="39369">
                <a:moveTo>
                  <a:pt x="24806" y="0"/>
                </a:moveTo>
                <a:lnTo>
                  <a:pt x="19432" y="0"/>
                </a:lnTo>
                <a:lnTo>
                  <a:pt x="14053" y="0"/>
                </a:lnTo>
                <a:lnTo>
                  <a:pt x="9481" y="1866"/>
                </a:lnTo>
                <a:lnTo>
                  <a:pt x="1903" y="9398"/>
                </a:lnTo>
                <a:lnTo>
                  <a:pt x="0" y="13970"/>
                </a:lnTo>
                <a:lnTo>
                  <a:pt x="0" y="24765"/>
                </a:lnTo>
                <a:lnTo>
                  <a:pt x="1903" y="29337"/>
                </a:lnTo>
                <a:lnTo>
                  <a:pt x="9481" y="36957"/>
                </a:lnTo>
                <a:lnTo>
                  <a:pt x="14053" y="38862"/>
                </a:lnTo>
                <a:lnTo>
                  <a:pt x="24806" y="38862"/>
                </a:lnTo>
                <a:lnTo>
                  <a:pt x="29378" y="36957"/>
                </a:lnTo>
                <a:lnTo>
                  <a:pt x="36956" y="29337"/>
                </a:lnTo>
                <a:lnTo>
                  <a:pt x="38861" y="24765"/>
                </a:lnTo>
                <a:lnTo>
                  <a:pt x="38861" y="13970"/>
                </a:lnTo>
                <a:lnTo>
                  <a:pt x="36956" y="9398"/>
                </a:lnTo>
                <a:lnTo>
                  <a:pt x="29378" y="1866"/>
                </a:lnTo>
                <a:lnTo>
                  <a:pt x="24806" y="0"/>
                </a:lnTo>
                <a:close/>
              </a:path>
            </a:pathLst>
          </a:custGeom>
          <a:solidFill>
            <a:srgbClr val="F26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object 35">
            <a:extLst>
              <a:ext uri="{FF2B5EF4-FFF2-40B4-BE49-F238E27FC236}">
                <a16:creationId xmlns:a16="http://schemas.microsoft.com/office/drawing/2014/main" id="{1CA3117D-CB03-4368-A92C-A08820EBA61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3303" y="1471676"/>
            <a:ext cx="72139" cy="182372"/>
          </a:xfrm>
          <a:prstGeom prst="rect">
            <a:avLst/>
          </a:prstGeom>
        </p:spPr>
      </p:pic>
      <p:pic>
        <p:nvPicPr>
          <p:cNvPr id="58" name="object 36">
            <a:extLst>
              <a:ext uri="{FF2B5EF4-FFF2-40B4-BE49-F238E27FC236}">
                <a16:creationId xmlns:a16="http://schemas.microsoft.com/office/drawing/2014/main" id="{3AD75ED1-4E56-4136-B301-2DE1207FB9C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9291" y="1467104"/>
            <a:ext cx="126492" cy="186943"/>
          </a:xfrm>
          <a:prstGeom prst="rect">
            <a:avLst/>
          </a:prstGeom>
        </p:spPr>
      </p:pic>
      <p:grpSp>
        <p:nvGrpSpPr>
          <p:cNvPr id="60" name="object 7">
            <a:extLst>
              <a:ext uri="{FF2B5EF4-FFF2-40B4-BE49-F238E27FC236}">
                <a16:creationId xmlns:a16="http://schemas.microsoft.com/office/drawing/2014/main" id="{FC10570E-5B07-44E5-9426-25F6D1C2B183}"/>
              </a:ext>
            </a:extLst>
          </p:cNvPr>
          <p:cNvGrpSpPr/>
          <p:nvPr/>
        </p:nvGrpSpPr>
        <p:grpSpPr>
          <a:xfrm>
            <a:off x="1492196" y="1182679"/>
            <a:ext cx="3055133" cy="667588"/>
            <a:chOff x="428857" y="1829689"/>
            <a:chExt cx="3055133" cy="667588"/>
          </a:xfrm>
        </p:grpSpPr>
        <p:sp>
          <p:nvSpPr>
            <p:cNvPr id="61" name="object 8">
              <a:extLst>
                <a:ext uri="{FF2B5EF4-FFF2-40B4-BE49-F238E27FC236}">
                  <a16:creationId xmlns:a16="http://schemas.microsoft.com/office/drawing/2014/main" id="{B0670DBB-E43C-4BA3-AD23-4AF2DFB8F277}"/>
                </a:ext>
              </a:extLst>
            </p:cNvPr>
            <p:cNvSpPr/>
            <p:nvPr/>
          </p:nvSpPr>
          <p:spPr>
            <a:xfrm>
              <a:off x="739927" y="1858949"/>
              <a:ext cx="924560" cy="97155"/>
            </a:xfrm>
            <a:custGeom>
              <a:avLst/>
              <a:gdLst/>
              <a:ahLst/>
              <a:cxnLst/>
              <a:rect l="l" t="t" r="r" b="b"/>
              <a:pathLst>
                <a:path w="924560" h="97155">
                  <a:moveTo>
                    <a:pt x="91592" y="63525"/>
                  </a:moveTo>
                  <a:lnTo>
                    <a:pt x="71018" y="63525"/>
                  </a:lnTo>
                  <a:lnTo>
                    <a:pt x="71018" y="2565"/>
                  </a:lnTo>
                  <a:lnTo>
                    <a:pt x="50749" y="2565"/>
                  </a:lnTo>
                  <a:lnTo>
                    <a:pt x="50749" y="63525"/>
                  </a:lnTo>
                  <a:lnTo>
                    <a:pt x="20269" y="63525"/>
                  </a:lnTo>
                  <a:lnTo>
                    <a:pt x="20269" y="2565"/>
                  </a:lnTo>
                  <a:lnTo>
                    <a:pt x="0" y="2565"/>
                  </a:lnTo>
                  <a:lnTo>
                    <a:pt x="0" y="63525"/>
                  </a:lnTo>
                  <a:lnTo>
                    <a:pt x="0" y="82575"/>
                  </a:lnTo>
                  <a:lnTo>
                    <a:pt x="72237" y="82575"/>
                  </a:lnTo>
                  <a:lnTo>
                    <a:pt x="72237" y="96545"/>
                  </a:lnTo>
                  <a:lnTo>
                    <a:pt x="91592" y="96545"/>
                  </a:lnTo>
                  <a:lnTo>
                    <a:pt x="91592" y="82575"/>
                  </a:lnTo>
                  <a:lnTo>
                    <a:pt x="91592" y="63525"/>
                  </a:lnTo>
                  <a:close/>
                </a:path>
                <a:path w="924560" h="97155">
                  <a:moveTo>
                    <a:pt x="173697" y="1981"/>
                  </a:moveTo>
                  <a:lnTo>
                    <a:pt x="163957" y="1981"/>
                  </a:lnTo>
                  <a:lnTo>
                    <a:pt x="122504" y="49504"/>
                  </a:lnTo>
                  <a:lnTo>
                    <a:pt x="122504" y="1981"/>
                  </a:lnTo>
                  <a:lnTo>
                    <a:pt x="102692" y="1981"/>
                  </a:lnTo>
                  <a:lnTo>
                    <a:pt x="102692" y="82905"/>
                  </a:lnTo>
                  <a:lnTo>
                    <a:pt x="113487" y="82905"/>
                  </a:lnTo>
                  <a:lnTo>
                    <a:pt x="153898" y="36347"/>
                  </a:lnTo>
                  <a:lnTo>
                    <a:pt x="153898" y="82905"/>
                  </a:lnTo>
                  <a:lnTo>
                    <a:pt x="173697" y="82905"/>
                  </a:lnTo>
                  <a:lnTo>
                    <a:pt x="173697" y="1981"/>
                  </a:lnTo>
                  <a:close/>
                </a:path>
                <a:path w="924560" h="97155">
                  <a:moveTo>
                    <a:pt x="274307" y="1981"/>
                  </a:moveTo>
                  <a:lnTo>
                    <a:pt x="254965" y="1981"/>
                  </a:lnTo>
                  <a:lnTo>
                    <a:pt x="254965" y="35179"/>
                  </a:lnTo>
                  <a:lnTo>
                    <a:pt x="254965" y="49403"/>
                  </a:lnTo>
                  <a:lnTo>
                    <a:pt x="252857" y="55232"/>
                  </a:lnTo>
                  <a:lnTo>
                    <a:pt x="248627" y="59639"/>
                  </a:lnTo>
                  <a:lnTo>
                    <a:pt x="244449" y="64084"/>
                  </a:lnTo>
                  <a:lnTo>
                    <a:pt x="239141" y="66294"/>
                  </a:lnTo>
                  <a:lnTo>
                    <a:pt x="226568" y="66294"/>
                  </a:lnTo>
                  <a:lnTo>
                    <a:pt x="221361" y="64033"/>
                  </a:lnTo>
                  <a:lnTo>
                    <a:pt x="212877" y="55016"/>
                  </a:lnTo>
                  <a:lnTo>
                    <a:pt x="210807" y="49403"/>
                  </a:lnTo>
                  <a:lnTo>
                    <a:pt x="210832" y="35179"/>
                  </a:lnTo>
                  <a:lnTo>
                    <a:pt x="212852" y="29679"/>
                  </a:lnTo>
                  <a:lnTo>
                    <a:pt x="221157" y="20802"/>
                  </a:lnTo>
                  <a:lnTo>
                    <a:pt x="226390" y="18592"/>
                  </a:lnTo>
                  <a:lnTo>
                    <a:pt x="239115" y="18592"/>
                  </a:lnTo>
                  <a:lnTo>
                    <a:pt x="244449" y="20777"/>
                  </a:lnTo>
                  <a:lnTo>
                    <a:pt x="252857" y="29489"/>
                  </a:lnTo>
                  <a:lnTo>
                    <a:pt x="254965" y="35179"/>
                  </a:lnTo>
                  <a:lnTo>
                    <a:pt x="254965" y="1981"/>
                  </a:lnTo>
                  <a:lnTo>
                    <a:pt x="254050" y="1981"/>
                  </a:lnTo>
                  <a:lnTo>
                    <a:pt x="254050" y="10883"/>
                  </a:lnTo>
                  <a:lnTo>
                    <a:pt x="250418" y="7277"/>
                  </a:lnTo>
                  <a:lnTo>
                    <a:pt x="246481" y="4533"/>
                  </a:lnTo>
                  <a:lnTo>
                    <a:pt x="237947" y="914"/>
                  </a:lnTo>
                  <a:lnTo>
                    <a:pt x="233400" y="0"/>
                  </a:lnTo>
                  <a:lnTo>
                    <a:pt x="228511" y="0"/>
                  </a:lnTo>
                  <a:lnTo>
                    <a:pt x="193268" y="25590"/>
                  </a:lnTo>
                  <a:lnTo>
                    <a:pt x="190500" y="42595"/>
                  </a:lnTo>
                  <a:lnTo>
                    <a:pt x="191211" y="51244"/>
                  </a:lnTo>
                  <a:lnTo>
                    <a:pt x="214477" y="81864"/>
                  </a:lnTo>
                  <a:lnTo>
                    <a:pt x="229133" y="84886"/>
                  </a:lnTo>
                  <a:lnTo>
                    <a:pt x="233781" y="84886"/>
                  </a:lnTo>
                  <a:lnTo>
                    <a:pt x="238112" y="84048"/>
                  </a:lnTo>
                  <a:lnTo>
                    <a:pt x="246100" y="80746"/>
                  </a:lnTo>
                  <a:lnTo>
                    <a:pt x="250088" y="78054"/>
                  </a:lnTo>
                  <a:lnTo>
                    <a:pt x="254050" y="74295"/>
                  </a:lnTo>
                  <a:lnTo>
                    <a:pt x="254050" y="82905"/>
                  </a:lnTo>
                  <a:lnTo>
                    <a:pt x="274307" y="82905"/>
                  </a:lnTo>
                  <a:lnTo>
                    <a:pt x="274307" y="74295"/>
                  </a:lnTo>
                  <a:lnTo>
                    <a:pt x="274307" y="66294"/>
                  </a:lnTo>
                  <a:lnTo>
                    <a:pt x="274307" y="18592"/>
                  </a:lnTo>
                  <a:lnTo>
                    <a:pt x="274307" y="10883"/>
                  </a:lnTo>
                  <a:lnTo>
                    <a:pt x="274307" y="1981"/>
                  </a:lnTo>
                  <a:close/>
                </a:path>
                <a:path w="924560" h="97155">
                  <a:moveTo>
                    <a:pt x="367207" y="82905"/>
                  </a:moveTo>
                  <a:lnTo>
                    <a:pt x="332536" y="1981"/>
                  </a:lnTo>
                  <a:lnTo>
                    <a:pt x="319430" y="1981"/>
                  </a:lnTo>
                  <a:lnTo>
                    <a:pt x="284988" y="82905"/>
                  </a:lnTo>
                  <a:lnTo>
                    <a:pt x="305511" y="82905"/>
                  </a:lnTo>
                  <a:lnTo>
                    <a:pt x="326237" y="31775"/>
                  </a:lnTo>
                  <a:lnTo>
                    <a:pt x="346659" y="82905"/>
                  </a:lnTo>
                  <a:lnTo>
                    <a:pt x="367207" y="82905"/>
                  </a:lnTo>
                  <a:close/>
                </a:path>
                <a:path w="924560" h="97155">
                  <a:moveTo>
                    <a:pt x="439991" y="50800"/>
                  </a:moveTo>
                  <a:lnTo>
                    <a:pt x="418503" y="31851"/>
                  </a:lnTo>
                  <a:lnTo>
                    <a:pt x="418503" y="51168"/>
                  </a:lnTo>
                  <a:lnTo>
                    <a:pt x="418503" y="60172"/>
                  </a:lnTo>
                  <a:lnTo>
                    <a:pt x="407987" y="67208"/>
                  </a:lnTo>
                  <a:lnTo>
                    <a:pt x="398094" y="67208"/>
                  </a:lnTo>
                  <a:lnTo>
                    <a:pt x="398094" y="47701"/>
                  </a:lnTo>
                  <a:lnTo>
                    <a:pt x="414528" y="47701"/>
                  </a:lnTo>
                  <a:lnTo>
                    <a:pt x="418503" y="51168"/>
                  </a:lnTo>
                  <a:lnTo>
                    <a:pt x="418503" y="31851"/>
                  </a:lnTo>
                  <a:lnTo>
                    <a:pt x="412661" y="31242"/>
                  </a:lnTo>
                  <a:lnTo>
                    <a:pt x="398094" y="31242"/>
                  </a:lnTo>
                  <a:lnTo>
                    <a:pt x="398094" y="1981"/>
                  </a:lnTo>
                  <a:lnTo>
                    <a:pt x="377812" y="1981"/>
                  </a:lnTo>
                  <a:lnTo>
                    <a:pt x="377812" y="82905"/>
                  </a:lnTo>
                  <a:lnTo>
                    <a:pt x="414362" y="82905"/>
                  </a:lnTo>
                  <a:lnTo>
                    <a:pt x="420522" y="82232"/>
                  </a:lnTo>
                  <a:lnTo>
                    <a:pt x="439991" y="63296"/>
                  </a:lnTo>
                  <a:lnTo>
                    <a:pt x="439991" y="50800"/>
                  </a:lnTo>
                  <a:close/>
                </a:path>
                <a:path w="924560" h="97155">
                  <a:moveTo>
                    <a:pt x="526529" y="1981"/>
                  </a:moveTo>
                  <a:lnTo>
                    <a:pt x="506260" y="1981"/>
                  </a:lnTo>
                  <a:lnTo>
                    <a:pt x="506260" y="31089"/>
                  </a:lnTo>
                  <a:lnTo>
                    <a:pt x="475792" y="31089"/>
                  </a:lnTo>
                  <a:lnTo>
                    <a:pt x="475792" y="1981"/>
                  </a:lnTo>
                  <a:lnTo>
                    <a:pt x="455510" y="1981"/>
                  </a:lnTo>
                  <a:lnTo>
                    <a:pt x="455510" y="82905"/>
                  </a:lnTo>
                  <a:lnTo>
                    <a:pt x="475792" y="82905"/>
                  </a:lnTo>
                  <a:lnTo>
                    <a:pt x="475792" y="49377"/>
                  </a:lnTo>
                  <a:lnTo>
                    <a:pt x="506260" y="49377"/>
                  </a:lnTo>
                  <a:lnTo>
                    <a:pt x="506260" y="82905"/>
                  </a:lnTo>
                  <a:lnTo>
                    <a:pt x="526529" y="82905"/>
                  </a:lnTo>
                  <a:lnTo>
                    <a:pt x="526529" y="1981"/>
                  </a:lnTo>
                  <a:close/>
                </a:path>
                <a:path w="924560" h="97155">
                  <a:moveTo>
                    <a:pt x="628065" y="34798"/>
                  </a:moveTo>
                  <a:lnTo>
                    <a:pt x="626186" y="27774"/>
                  </a:lnTo>
                  <a:lnTo>
                    <a:pt x="621131" y="19050"/>
                  </a:lnTo>
                  <a:lnTo>
                    <a:pt x="618617" y="14681"/>
                  </a:lnTo>
                  <a:lnTo>
                    <a:pt x="613384" y="9537"/>
                  </a:lnTo>
                  <a:lnTo>
                    <a:pt x="607491" y="6210"/>
                  </a:lnTo>
                  <a:lnTo>
                    <a:pt x="607491" y="35483"/>
                  </a:lnTo>
                  <a:lnTo>
                    <a:pt x="607453" y="49428"/>
                  </a:lnTo>
                  <a:lnTo>
                    <a:pt x="605383" y="54991"/>
                  </a:lnTo>
                  <a:lnTo>
                    <a:pt x="601167" y="59397"/>
                  </a:lnTo>
                  <a:lnTo>
                    <a:pt x="596925" y="63779"/>
                  </a:lnTo>
                  <a:lnTo>
                    <a:pt x="591642" y="65989"/>
                  </a:lnTo>
                  <a:lnTo>
                    <a:pt x="578916" y="65989"/>
                  </a:lnTo>
                  <a:lnTo>
                    <a:pt x="573659" y="63804"/>
                  </a:lnTo>
                  <a:lnTo>
                    <a:pt x="565378" y="55118"/>
                  </a:lnTo>
                  <a:lnTo>
                    <a:pt x="563295" y="49428"/>
                  </a:lnTo>
                  <a:lnTo>
                    <a:pt x="563333" y="35483"/>
                  </a:lnTo>
                  <a:lnTo>
                    <a:pt x="565404" y="29997"/>
                  </a:lnTo>
                  <a:lnTo>
                    <a:pt x="573786" y="21234"/>
                  </a:lnTo>
                  <a:lnTo>
                    <a:pt x="579043" y="19050"/>
                  </a:lnTo>
                  <a:lnTo>
                    <a:pt x="591820" y="19050"/>
                  </a:lnTo>
                  <a:lnTo>
                    <a:pt x="597128" y="21209"/>
                  </a:lnTo>
                  <a:lnTo>
                    <a:pt x="605409" y="29870"/>
                  </a:lnTo>
                  <a:lnTo>
                    <a:pt x="607491" y="35483"/>
                  </a:lnTo>
                  <a:lnTo>
                    <a:pt x="607491" y="6210"/>
                  </a:lnTo>
                  <a:lnTo>
                    <a:pt x="599897" y="1905"/>
                  </a:lnTo>
                  <a:lnTo>
                    <a:pt x="592709" y="0"/>
                  </a:lnTo>
                  <a:lnTo>
                    <a:pt x="585063" y="0"/>
                  </a:lnTo>
                  <a:lnTo>
                    <a:pt x="550862" y="17678"/>
                  </a:lnTo>
                  <a:lnTo>
                    <a:pt x="543026" y="42519"/>
                  </a:lnTo>
                  <a:lnTo>
                    <a:pt x="543788" y="51015"/>
                  </a:lnTo>
                  <a:lnTo>
                    <a:pt x="568960" y="81800"/>
                  </a:lnTo>
                  <a:lnTo>
                    <a:pt x="585139" y="84886"/>
                  </a:lnTo>
                  <a:lnTo>
                    <a:pt x="593039" y="84886"/>
                  </a:lnTo>
                  <a:lnTo>
                    <a:pt x="600252" y="83007"/>
                  </a:lnTo>
                  <a:lnTo>
                    <a:pt x="613384" y="75539"/>
                  </a:lnTo>
                  <a:lnTo>
                    <a:pt x="618566" y="70370"/>
                  </a:lnTo>
                  <a:lnTo>
                    <a:pt x="621068" y="65989"/>
                  </a:lnTo>
                  <a:lnTo>
                    <a:pt x="626160" y="57111"/>
                  </a:lnTo>
                  <a:lnTo>
                    <a:pt x="628065" y="49987"/>
                  </a:lnTo>
                  <a:lnTo>
                    <a:pt x="628065" y="34798"/>
                  </a:lnTo>
                  <a:close/>
                </a:path>
                <a:path w="924560" h="97155">
                  <a:moveTo>
                    <a:pt x="723798" y="18440"/>
                  </a:moveTo>
                  <a:lnTo>
                    <a:pt x="719734" y="12547"/>
                  </a:lnTo>
                  <a:lnTo>
                    <a:pt x="714502" y="8001"/>
                  </a:lnTo>
                  <a:lnTo>
                    <a:pt x="701700" y="1600"/>
                  </a:lnTo>
                  <a:lnTo>
                    <a:pt x="694486" y="0"/>
                  </a:lnTo>
                  <a:lnTo>
                    <a:pt x="677748" y="0"/>
                  </a:lnTo>
                  <a:lnTo>
                    <a:pt x="642543" y="27736"/>
                  </a:lnTo>
                  <a:lnTo>
                    <a:pt x="640588" y="34925"/>
                  </a:lnTo>
                  <a:lnTo>
                    <a:pt x="640588" y="42748"/>
                  </a:lnTo>
                  <a:lnTo>
                    <a:pt x="659295" y="77787"/>
                  </a:lnTo>
                  <a:lnTo>
                    <a:pt x="686130" y="84886"/>
                  </a:lnTo>
                  <a:lnTo>
                    <a:pt x="697318" y="83832"/>
                  </a:lnTo>
                  <a:lnTo>
                    <a:pt x="701827" y="63195"/>
                  </a:lnTo>
                  <a:lnTo>
                    <a:pt x="694766" y="66294"/>
                  </a:lnTo>
                  <a:lnTo>
                    <a:pt x="678357" y="66294"/>
                  </a:lnTo>
                  <a:lnTo>
                    <a:pt x="672439" y="64135"/>
                  </a:lnTo>
                  <a:lnTo>
                    <a:pt x="663422" y="55448"/>
                  </a:lnTo>
                  <a:lnTo>
                    <a:pt x="661162" y="49860"/>
                  </a:lnTo>
                  <a:lnTo>
                    <a:pt x="661162" y="35941"/>
                  </a:lnTo>
                  <a:lnTo>
                    <a:pt x="663498" y="30175"/>
                  </a:lnTo>
                  <a:lnTo>
                    <a:pt x="672871" y="21158"/>
                  </a:lnTo>
                  <a:lnTo>
                    <a:pt x="679018" y="18897"/>
                  </a:lnTo>
                  <a:lnTo>
                    <a:pt x="690778" y="18897"/>
                  </a:lnTo>
                  <a:lnTo>
                    <a:pt x="694410" y="19545"/>
                  </a:lnTo>
                  <a:lnTo>
                    <a:pt x="700608" y="22123"/>
                  </a:lnTo>
                  <a:lnTo>
                    <a:pt x="703732" y="24409"/>
                  </a:lnTo>
                  <a:lnTo>
                    <a:pt x="706907" y="27736"/>
                  </a:lnTo>
                  <a:lnTo>
                    <a:pt x="723798" y="18440"/>
                  </a:lnTo>
                  <a:close/>
                </a:path>
                <a:path w="924560" h="97155">
                  <a:moveTo>
                    <a:pt x="810387" y="1981"/>
                  </a:moveTo>
                  <a:lnTo>
                    <a:pt x="734949" y="1981"/>
                  </a:lnTo>
                  <a:lnTo>
                    <a:pt x="734949" y="21336"/>
                  </a:lnTo>
                  <a:lnTo>
                    <a:pt x="763143" y="21336"/>
                  </a:lnTo>
                  <a:lnTo>
                    <a:pt x="763143" y="82905"/>
                  </a:lnTo>
                  <a:lnTo>
                    <a:pt x="783412" y="82905"/>
                  </a:lnTo>
                  <a:lnTo>
                    <a:pt x="783412" y="21336"/>
                  </a:lnTo>
                  <a:lnTo>
                    <a:pt x="810387" y="21336"/>
                  </a:lnTo>
                  <a:lnTo>
                    <a:pt x="810387" y="1981"/>
                  </a:lnTo>
                  <a:close/>
                </a:path>
                <a:path w="924560" h="97155">
                  <a:moveTo>
                    <a:pt x="885837" y="50800"/>
                  </a:moveTo>
                  <a:lnTo>
                    <a:pt x="884910" y="47701"/>
                  </a:lnTo>
                  <a:lnTo>
                    <a:pt x="884275" y="45567"/>
                  </a:lnTo>
                  <a:lnTo>
                    <a:pt x="881151" y="41402"/>
                  </a:lnTo>
                  <a:lnTo>
                    <a:pt x="877989" y="37261"/>
                  </a:lnTo>
                  <a:lnTo>
                    <a:pt x="874166" y="34518"/>
                  </a:lnTo>
                  <a:lnTo>
                    <a:pt x="865047" y="31915"/>
                  </a:lnTo>
                  <a:lnTo>
                    <a:pt x="864349" y="31851"/>
                  </a:lnTo>
                  <a:lnTo>
                    <a:pt x="864349" y="51168"/>
                  </a:lnTo>
                  <a:lnTo>
                    <a:pt x="864349" y="60172"/>
                  </a:lnTo>
                  <a:lnTo>
                    <a:pt x="853833" y="67208"/>
                  </a:lnTo>
                  <a:lnTo>
                    <a:pt x="843940" y="67208"/>
                  </a:lnTo>
                  <a:lnTo>
                    <a:pt x="843940" y="47701"/>
                  </a:lnTo>
                  <a:lnTo>
                    <a:pt x="860374" y="47701"/>
                  </a:lnTo>
                  <a:lnTo>
                    <a:pt x="864349" y="51168"/>
                  </a:lnTo>
                  <a:lnTo>
                    <a:pt x="864349" y="31851"/>
                  </a:lnTo>
                  <a:lnTo>
                    <a:pt x="858507" y="31242"/>
                  </a:lnTo>
                  <a:lnTo>
                    <a:pt x="843940" y="31242"/>
                  </a:lnTo>
                  <a:lnTo>
                    <a:pt x="843940" y="1981"/>
                  </a:lnTo>
                  <a:lnTo>
                    <a:pt x="823658" y="1981"/>
                  </a:lnTo>
                  <a:lnTo>
                    <a:pt x="823658" y="82905"/>
                  </a:lnTo>
                  <a:lnTo>
                    <a:pt x="860221" y="82905"/>
                  </a:lnTo>
                  <a:lnTo>
                    <a:pt x="866368" y="82232"/>
                  </a:lnTo>
                  <a:lnTo>
                    <a:pt x="875157" y="79502"/>
                  </a:lnTo>
                  <a:lnTo>
                    <a:pt x="878763" y="76758"/>
                  </a:lnTo>
                  <a:lnTo>
                    <a:pt x="884428" y="68503"/>
                  </a:lnTo>
                  <a:lnTo>
                    <a:pt x="884770" y="67208"/>
                  </a:lnTo>
                  <a:lnTo>
                    <a:pt x="885837" y="63296"/>
                  </a:lnTo>
                  <a:lnTo>
                    <a:pt x="885837" y="50800"/>
                  </a:lnTo>
                  <a:close/>
                </a:path>
                <a:path w="924560" h="97155">
                  <a:moveTo>
                    <a:pt x="924077" y="69951"/>
                  </a:moveTo>
                  <a:lnTo>
                    <a:pt x="922921" y="67208"/>
                  </a:lnTo>
                  <a:lnTo>
                    <a:pt x="918362" y="62687"/>
                  </a:lnTo>
                  <a:lnTo>
                    <a:pt x="915644" y="61569"/>
                  </a:lnTo>
                  <a:lnTo>
                    <a:pt x="909180" y="61569"/>
                  </a:lnTo>
                  <a:lnTo>
                    <a:pt x="906424" y="62687"/>
                  </a:lnTo>
                  <a:lnTo>
                    <a:pt x="901877" y="67208"/>
                  </a:lnTo>
                  <a:lnTo>
                    <a:pt x="900747" y="69951"/>
                  </a:lnTo>
                  <a:lnTo>
                    <a:pt x="900747" y="76428"/>
                  </a:lnTo>
                  <a:lnTo>
                    <a:pt x="901877" y="79171"/>
                  </a:lnTo>
                  <a:lnTo>
                    <a:pt x="906424" y="83743"/>
                  </a:lnTo>
                  <a:lnTo>
                    <a:pt x="909180" y="84886"/>
                  </a:lnTo>
                  <a:lnTo>
                    <a:pt x="915644" y="84886"/>
                  </a:lnTo>
                  <a:lnTo>
                    <a:pt x="918362" y="83743"/>
                  </a:lnTo>
                  <a:lnTo>
                    <a:pt x="922921" y="79171"/>
                  </a:lnTo>
                  <a:lnTo>
                    <a:pt x="924077" y="76428"/>
                  </a:lnTo>
                  <a:lnTo>
                    <a:pt x="924077" y="69951"/>
                  </a:lnTo>
                  <a:close/>
                </a:path>
                <a:path w="924560" h="97155">
                  <a:moveTo>
                    <a:pt x="924077" y="8458"/>
                  </a:moveTo>
                  <a:lnTo>
                    <a:pt x="922921" y="5715"/>
                  </a:lnTo>
                  <a:lnTo>
                    <a:pt x="918362" y="1143"/>
                  </a:lnTo>
                  <a:lnTo>
                    <a:pt x="915644" y="0"/>
                  </a:lnTo>
                  <a:lnTo>
                    <a:pt x="909180" y="0"/>
                  </a:lnTo>
                  <a:lnTo>
                    <a:pt x="906424" y="1143"/>
                  </a:lnTo>
                  <a:lnTo>
                    <a:pt x="901877" y="5715"/>
                  </a:lnTo>
                  <a:lnTo>
                    <a:pt x="900747" y="8458"/>
                  </a:lnTo>
                  <a:lnTo>
                    <a:pt x="900747" y="14935"/>
                  </a:lnTo>
                  <a:lnTo>
                    <a:pt x="901877" y="17678"/>
                  </a:lnTo>
                  <a:lnTo>
                    <a:pt x="906424" y="22199"/>
                  </a:lnTo>
                  <a:lnTo>
                    <a:pt x="909180" y="23317"/>
                  </a:lnTo>
                  <a:lnTo>
                    <a:pt x="915644" y="23317"/>
                  </a:lnTo>
                  <a:lnTo>
                    <a:pt x="918362" y="22174"/>
                  </a:lnTo>
                  <a:lnTo>
                    <a:pt x="922921" y="17602"/>
                  </a:lnTo>
                  <a:lnTo>
                    <a:pt x="924052" y="14935"/>
                  </a:lnTo>
                  <a:lnTo>
                    <a:pt x="924077" y="84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9">
              <a:extLst>
                <a:ext uri="{FF2B5EF4-FFF2-40B4-BE49-F238E27FC236}">
                  <a16:creationId xmlns:a16="http://schemas.microsoft.com/office/drawing/2014/main" id="{30FE0F6E-97BB-4154-9ECF-AF3A87A15EC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8857" y="1829689"/>
              <a:ext cx="3055133" cy="667588"/>
            </a:xfrm>
            <a:prstGeom prst="rect">
              <a:avLst/>
            </a:prstGeom>
          </p:spPr>
        </p:pic>
      </p:grpSp>
      <p:pic>
        <p:nvPicPr>
          <p:cNvPr id="63" name="object 10">
            <a:extLst>
              <a:ext uri="{FF2B5EF4-FFF2-40B4-BE49-F238E27FC236}">
                <a16:creationId xmlns:a16="http://schemas.microsoft.com/office/drawing/2014/main" id="{38B5B3D5-50B0-4BF9-9770-4F50E7BA91D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8850" y="2027435"/>
            <a:ext cx="253136" cy="95643"/>
          </a:xfrm>
          <a:prstGeom prst="rect">
            <a:avLst/>
          </a:prstGeom>
        </p:spPr>
      </p:pic>
      <p:sp>
        <p:nvSpPr>
          <p:cNvPr id="64" name="object 11">
            <a:extLst>
              <a:ext uri="{FF2B5EF4-FFF2-40B4-BE49-F238E27FC236}">
                <a16:creationId xmlns:a16="http://schemas.microsoft.com/office/drawing/2014/main" id="{F4AF4345-32A8-4DB3-8052-4E6DF45E7BD8}"/>
              </a:ext>
            </a:extLst>
          </p:cNvPr>
          <p:cNvSpPr/>
          <p:nvPr/>
        </p:nvSpPr>
        <p:spPr>
          <a:xfrm>
            <a:off x="1564445" y="2025454"/>
            <a:ext cx="23495" cy="85090"/>
          </a:xfrm>
          <a:custGeom>
            <a:avLst/>
            <a:gdLst/>
            <a:ahLst/>
            <a:cxnLst/>
            <a:rect l="l" t="t" r="r" b="b"/>
            <a:pathLst>
              <a:path w="23494" h="85089">
                <a:moveTo>
                  <a:pt x="14884" y="0"/>
                </a:moveTo>
                <a:lnTo>
                  <a:pt x="8420" y="0"/>
                </a:lnTo>
                <a:lnTo>
                  <a:pt x="5676" y="1142"/>
                </a:lnTo>
                <a:lnTo>
                  <a:pt x="1130" y="5714"/>
                </a:lnTo>
                <a:lnTo>
                  <a:pt x="0" y="8458"/>
                </a:lnTo>
                <a:lnTo>
                  <a:pt x="0" y="14935"/>
                </a:lnTo>
                <a:lnTo>
                  <a:pt x="1130" y="17678"/>
                </a:lnTo>
                <a:lnTo>
                  <a:pt x="5676" y="22199"/>
                </a:lnTo>
                <a:lnTo>
                  <a:pt x="8420" y="23317"/>
                </a:lnTo>
                <a:lnTo>
                  <a:pt x="14884" y="23317"/>
                </a:lnTo>
                <a:lnTo>
                  <a:pt x="17614" y="22174"/>
                </a:lnTo>
                <a:lnTo>
                  <a:pt x="22174" y="17602"/>
                </a:lnTo>
                <a:lnTo>
                  <a:pt x="23295" y="14935"/>
                </a:lnTo>
                <a:lnTo>
                  <a:pt x="23317" y="8458"/>
                </a:lnTo>
                <a:lnTo>
                  <a:pt x="22174" y="5714"/>
                </a:lnTo>
                <a:lnTo>
                  <a:pt x="17614" y="1142"/>
                </a:lnTo>
                <a:lnTo>
                  <a:pt x="14884" y="0"/>
                </a:lnTo>
                <a:close/>
              </a:path>
              <a:path w="23494" h="85089">
                <a:moveTo>
                  <a:pt x="14884" y="61569"/>
                </a:moveTo>
                <a:lnTo>
                  <a:pt x="8420" y="61569"/>
                </a:lnTo>
                <a:lnTo>
                  <a:pt x="5676" y="62687"/>
                </a:lnTo>
                <a:lnTo>
                  <a:pt x="1130" y="67208"/>
                </a:lnTo>
                <a:lnTo>
                  <a:pt x="0" y="69951"/>
                </a:lnTo>
                <a:lnTo>
                  <a:pt x="0" y="76428"/>
                </a:lnTo>
                <a:lnTo>
                  <a:pt x="1130" y="79171"/>
                </a:lnTo>
                <a:lnTo>
                  <a:pt x="5676" y="83743"/>
                </a:lnTo>
                <a:lnTo>
                  <a:pt x="8420" y="84886"/>
                </a:lnTo>
                <a:lnTo>
                  <a:pt x="14884" y="84886"/>
                </a:lnTo>
                <a:lnTo>
                  <a:pt x="17614" y="83743"/>
                </a:lnTo>
                <a:lnTo>
                  <a:pt x="22174" y="79171"/>
                </a:lnTo>
                <a:lnTo>
                  <a:pt x="23317" y="76428"/>
                </a:lnTo>
                <a:lnTo>
                  <a:pt x="23317" y="69951"/>
                </a:lnTo>
                <a:lnTo>
                  <a:pt x="22174" y="67208"/>
                </a:lnTo>
                <a:lnTo>
                  <a:pt x="17614" y="62687"/>
                </a:lnTo>
                <a:lnTo>
                  <a:pt x="14884" y="6156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" name="object 12">
            <a:extLst>
              <a:ext uri="{FF2B5EF4-FFF2-40B4-BE49-F238E27FC236}">
                <a16:creationId xmlns:a16="http://schemas.microsoft.com/office/drawing/2014/main" id="{5E737C22-6603-43B2-88DF-4AFC8CC65950}"/>
              </a:ext>
            </a:extLst>
          </p:cNvPr>
          <p:cNvGrpSpPr/>
          <p:nvPr/>
        </p:nvGrpSpPr>
        <p:grpSpPr>
          <a:xfrm>
            <a:off x="363412" y="1996193"/>
            <a:ext cx="2654935" cy="1007744"/>
            <a:chOff x="425354" y="2608389"/>
            <a:chExt cx="2654935" cy="1007744"/>
          </a:xfrm>
        </p:grpSpPr>
        <p:pic>
          <p:nvPicPr>
            <p:cNvPr id="66" name="object 13">
              <a:extLst>
                <a:ext uri="{FF2B5EF4-FFF2-40B4-BE49-F238E27FC236}">
                  <a16:creationId xmlns:a16="http://schemas.microsoft.com/office/drawing/2014/main" id="{F89A6F1A-59E0-4B4B-8ED1-5860A966E6D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04505" y="2610815"/>
              <a:ext cx="314198" cy="111721"/>
            </a:xfrm>
            <a:prstGeom prst="rect">
              <a:avLst/>
            </a:prstGeom>
          </p:spPr>
        </p:pic>
        <p:pic>
          <p:nvPicPr>
            <p:cNvPr id="67" name="object 14">
              <a:extLst>
                <a:ext uri="{FF2B5EF4-FFF2-40B4-BE49-F238E27FC236}">
                  <a16:creationId xmlns:a16="http://schemas.microsoft.com/office/drawing/2014/main" id="{65765663-3927-48E7-93BB-BBFFD93B79C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41893" y="2639631"/>
              <a:ext cx="70713" cy="80924"/>
            </a:xfrm>
            <a:prstGeom prst="rect">
              <a:avLst/>
            </a:prstGeom>
          </p:spPr>
        </p:pic>
        <p:sp>
          <p:nvSpPr>
            <p:cNvPr id="68" name="object 15">
              <a:extLst>
                <a:ext uri="{FF2B5EF4-FFF2-40B4-BE49-F238E27FC236}">
                  <a16:creationId xmlns:a16="http://schemas.microsoft.com/office/drawing/2014/main" id="{F51F153B-26BA-4D4C-81B9-84761B058CAD}"/>
                </a:ext>
              </a:extLst>
            </p:cNvPr>
            <p:cNvSpPr/>
            <p:nvPr/>
          </p:nvSpPr>
          <p:spPr>
            <a:xfrm>
              <a:off x="2135797" y="2637649"/>
              <a:ext cx="514350" cy="85090"/>
            </a:xfrm>
            <a:custGeom>
              <a:avLst/>
              <a:gdLst/>
              <a:ahLst/>
              <a:cxnLst/>
              <a:rect l="l" t="t" r="r" b="b"/>
              <a:pathLst>
                <a:path w="514350" h="85089">
                  <a:moveTo>
                    <a:pt x="65608" y="82905"/>
                  </a:moveTo>
                  <a:lnTo>
                    <a:pt x="21412" y="38912"/>
                  </a:lnTo>
                  <a:lnTo>
                    <a:pt x="62331" y="1981"/>
                  </a:lnTo>
                  <a:lnTo>
                    <a:pt x="48056" y="1981"/>
                  </a:lnTo>
                  <a:lnTo>
                    <a:pt x="10363" y="36068"/>
                  </a:lnTo>
                  <a:lnTo>
                    <a:pt x="10363" y="1981"/>
                  </a:lnTo>
                  <a:lnTo>
                    <a:pt x="0" y="1981"/>
                  </a:lnTo>
                  <a:lnTo>
                    <a:pt x="0" y="82905"/>
                  </a:lnTo>
                  <a:lnTo>
                    <a:pt x="10363" y="82905"/>
                  </a:lnTo>
                  <a:lnTo>
                    <a:pt x="10363" y="48387"/>
                  </a:lnTo>
                  <a:lnTo>
                    <a:pt x="13639" y="45491"/>
                  </a:lnTo>
                  <a:lnTo>
                    <a:pt x="50876" y="82905"/>
                  </a:lnTo>
                  <a:lnTo>
                    <a:pt x="65608" y="82905"/>
                  </a:lnTo>
                  <a:close/>
                </a:path>
                <a:path w="514350" h="85089">
                  <a:moveTo>
                    <a:pt x="110642" y="37185"/>
                  </a:moveTo>
                  <a:lnTo>
                    <a:pt x="69799" y="37185"/>
                  </a:lnTo>
                  <a:lnTo>
                    <a:pt x="69799" y="46329"/>
                  </a:lnTo>
                  <a:lnTo>
                    <a:pt x="110642" y="46329"/>
                  </a:lnTo>
                  <a:lnTo>
                    <a:pt x="110642" y="37185"/>
                  </a:lnTo>
                  <a:close/>
                </a:path>
                <a:path w="514350" h="85089">
                  <a:moveTo>
                    <a:pt x="245567" y="82905"/>
                  </a:moveTo>
                  <a:lnTo>
                    <a:pt x="218236" y="1981"/>
                  </a:lnTo>
                  <a:lnTo>
                    <a:pt x="215239" y="1981"/>
                  </a:lnTo>
                  <a:lnTo>
                    <a:pt x="182575" y="65278"/>
                  </a:lnTo>
                  <a:lnTo>
                    <a:pt x="149885" y="1981"/>
                  </a:lnTo>
                  <a:lnTo>
                    <a:pt x="147066" y="1981"/>
                  </a:lnTo>
                  <a:lnTo>
                    <a:pt x="119456" y="82905"/>
                  </a:lnTo>
                  <a:lnTo>
                    <a:pt x="130302" y="82905"/>
                  </a:lnTo>
                  <a:lnTo>
                    <a:pt x="150342" y="23215"/>
                  </a:lnTo>
                  <a:lnTo>
                    <a:pt x="181533" y="82905"/>
                  </a:lnTo>
                  <a:lnTo>
                    <a:pt x="183464" y="82905"/>
                  </a:lnTo>
                  <a:lnTo>
                    <a:pt x="214655" y="23469"/>
                  </a:lnTo>
                  <a:lnTo>
                    <a:pt x="234696" y="82905"/>
                  </a:lnTo>
                  <a:lnTo>
                    <a:pt x="245567" y="82905"/>
                  </a:lnTo>
                  <a:close/>
                </a:path>
                <a:path w="514350" h="85089">
                  <a:moveTo>
                    <a:pt x="340893" y="43281"/>
                  </a:moveTo>
                  <a:lnTo>
                    <a:pt x="340271" y="35344"/>
                  </a:lnTo>
                  <a:lnTo>
                    <a:pt x="340017" y="34290"/>
                  </a:lnTo>
                  <a:lnTo>
                    <a:pt x="338569" y="28105"/>
                  </a:lnTo>
                  <a:lnTo>
                    <a:pt x="335762" y="21513"/>
                  </a:lnTo>
                  <a:lnTo>
                    <a:pt x="331927" y="15671"/>
                  </a:lnTo>
                  <a:lnTo>
                    <a:pt x="329463" y="13169"/>
                  </a:lnTo>
                  <a:lnTo>
                    <a:pt x="329463" y="34290"/>
                  </a:lnTo>
                  <a:lnTo>
                    <a:pt x="268782" y="34290"/>
                  </a:lnTo>
                  <a:lnTo>
                    <a:pt x="270941" y="26847"/>
                  </a:lnTo>
                  <a:lnTo>
                    <a:pt x="274091" y="21285"/>
                  </a:lnTo>
                  <a:lnTo>
                    <a:pt x="284048" y="12446"/>
                  </a:lnTo>
                  <a:lnTo>
                    <a:pt x="290906" y="9906"/>
                  </a:lnTo>
                  <a:lnTo>
                    <a:pt x="303733" y="9906"/>
                  </a:lnTo>
                  <a:lnTo>
                    <a:pt x="329463" y="34290"/>
                  </a:lnTo>
                  <a:lnTo>
                    <a:pt x="329463" y="13169"/>
                  </a:lnTo>
                  <a:lnTo>
                    <a:pt x="298754" y="0"/>
                  </a:lnTo>
                  <a:lnTo>
                    <a:pt x="289179" y="965"/>
                  </a:lnTo>
                  <a:lnTo>
                    <a:pt x="259448" y="28143"/>
                  </a:lnTo>
                  <a:lnTo>
                    <a:pt x="257073" y="42672"/>
                  </a:lnTo>
                  <a:lnTo>
                    <a:pt x="257771" y="50622"/>
                  </a:lnTo>
                  <a:lnTo>
                    <a:pt x="281635" y="81661"/>
                  </a:lnTo>
                  <a:lnTo>
                    <a:pt x="299339" y="84886"/>
                  </a:lnTo>
                  <a:lnTo>
                    <a:pt x="305308" y="84886"/>
                  </a:lnTo>
                  <a:lnTo>
                    <a:pt x="310642" y="83997"/>
                  </a:lnTo>
                  <a:lnTo>
                    <a:pt x="320116" y="80391"/>
                  </a:lnTo>
                  <a:lnTo>
                    <a:pt x="324358" y="77749"/>
                  </a:lnTo>
                  <a:lnTo>
                    <a:pt x="327063" y="75285"/>
                  </a:lnTo>
                  <a:lnTo>
                    <a:pt x="331927" y="70866"/>
                  </a:lnTo>
                  <a:lnTo>
                    <a:pt x="335254" y="66319"/>
                  </a:lnTo>
                  <a:lnTo>
                    <a:pt x="338150" y="60706"/>
                  </a:lnTo>
                  <a:lnTo>
                    <a:pt x="329361" y="56083"/>
                  </a:lnTo>
                  <a:lnTo>
                    <a:pt x="326186" y="61341"/>
                  </a:lnTo>
                  <a:lnTo>
                    <a:pt x="323215" y="65125"/>
                  </a:lnTo>
                  <a:lnTo>
                    <a:pt x="317728" y="69850"/>
                  </a:lnTo>
                  <a:lnTo>
                    <a:pt x="314401" y="71729"/>
                  </a:lnTo>
                  <a:lnTo>
                    <a:pt x="306578" y="74574"/>
                  </a:lnTo>
                  <a:lnTo>
                    <a:pt x="302539" y="75285"/>
                  </a:lnTo>
                  <a:lnTo>
                    <a:pt x="289839" y="75285"/>
                  </a:lnTo>
                  <a:lnTo>
                    <a:pt x="282625" y="72288"/>
                  </a:lnTo>
                  <a:lnTo>
                    <a:pt x="270967" y="60325"/>
                  </a:lnTo>
                  <a:lnTo>
                    <a:pt x="267944" y="52654"/>
                  </a:lnTo>
                  <a:lnTo>
                    <a:pt x="267741" y="43281"/>
                  </a:lnTo>
                  <a:lnTo>
                    <a:pt x="340893" y="43281"/>
                  </a:lnTo>
                  <a:close/>
                </a:path>
                <a:path w="514350" h="85089">
                  <a:moveTo>
                    <a:pt x="422249" y="82905"/>
                  </a:moveTo>
                  <a:lnTo>
                    <a:pt x="391160" y="40157"/>
                  </a:lnTo>
                  <a:lnTo>
                    <a:pt x="418592" y="1981"/>
                  </a:lnTo>
                  <a:lnTo>
                    <a:pt x="406171" y="1981"/>
                  </a:lnTo>
                  <a:lnTo>
                    <a:pt x="384911" y="31546"/>
                  </a:lnTo>
                  <a:lnTo>
                    <a:pt x="363423" y="1981"/>
                  </a:lnTo>
                  <a:lnTo>
                    <a:pt x="350926" y="1981"/>
                  </a:lnTo>
                  <a:lnTo>
                    <a:pt x="378714" y="40208"/>
                  </a:lnTo>
                  <a:lnTo>
                    <a:pt x="348030" y="82905"/>
                  </a:lnTo>
                  <a:lnTo>
                    <a:pt x="360451" y="82905"/>
                  </a:lnTo>
                  <a:lnTo>
                    <a:pt x="384962" y="48793"/>
                  </a:lnTo>
                  <a:lnTo>
                    <a:pt x="409752" y="82905"/>
                  </a:lnTo>
                  <a:lnTo>
                    <a:pt x="422249" y="82905"/>
                  </a:lnTo>
                  <a:close/>
                </a:path>
                <a:path w="514350" h="85089">
                  <a:moveTo>
                    <a:pt x="513842" y="1981"/>
                  </a:moveTo>
                  <a:lnTo>
                    <a:pt x="504088" y="1981"/>
                  </a:lnTo>
                  <a:lnTo>
                    <a:pt x="504088" y="33528"/>
                  </a:lnTo>
                  <a:lnTo>
                    <a:pt x="504088" y="48971"/>
                  </a:lnTo>
                  <a:lnTo>
                    <a:pt x="477723" y="75285"/>
                  </a:lnTo>
                  <a:lnTo>
                    <a:pt x="466420" y="75285"/>
                  </a:lnTo>
                  <a:lnTo>
                    <a:pt x="440080" y="48234"/>
                  </a:lnTo>
                  <a:lnTo>
                    <a:pt x="440080" y="36830"/>
                  </a:lnTo>
                  <a:lnTo>
                    <a:pt x="466344" y="10058"/>
                  </a:lnTo>
                  <a:lnTo>
                    <a:pt x="481126" y="10058"/>
                  </a:lnTo>
                  <a:lnTo>
                    <a:pt x="488696" y="13182"/>
                  </a:lnTo>
                  <a:lnTo>
                    <a:pt x="501015" y="25730"/>
                  </a:lnTo>
                  <a:lnTo>
                    <a:pt x="504088" y="33528"/>
                  </a:lnTo>
                  <a:lnTo>
                    <a:pt x="504088" y="1981"/>
                  </a:lnTo>
                  <a:lnTo>
                    <a:pt x="503478" y="1981"/>
                  </a:lnTo>
                  <a:lnTo>
                    <a:pt x="503478" y="16865"/>
                  </a:lnTo>
                  <a:lnTo>
                    <a:pt x="499414" y="11201"/>
                  </a:lnTo>
                  <a:lnTo>
                    <a:pt x="498132" y="10058"/>
                  </a:lnTo>
                  <a:lnTo>
                    <a:pt x="494665" y="6985"/>
                  </a:lnTo>
                  <a:lnTo>
                    <a:pt x="483946" y="1397"/>
                  </a:lnTo>
                  <a:lnTo>
                    <a:pt x="477951" y="0"/>
                  </a:lnTo>
                  <a:lnTo>
                    <a:pt x="471322" y="0"/>
                  </a:lnTo>
                  <a:lnTo>
                    <a:pt x="436460" y="18910"/>
                  </a:lnTo>
                  <a:lnTo>
                    <a:pt x="429564" y="42214"/>
                  </a:lnTo>
                  <a:lnTo>
                    <a:pt x="430314" y="50800"/>
                  </a:lnTo>
                  <a:lnTo>
                    <a:pt x="455104" y="81788"/>
                  </a:lnTo>
                  <a:lnTo>
                    <a:pt x="471017" y="84886"/>
                  </a:lnTo>
                  <a:lnTo>
                    <a:pt x="477443" y="84886"/>
                  </a:lnTo>
                  <a:lnTo>
                    <a:pt x="483387" y="83566"/>
                  </a:lnTo>
                  <a:lnTo>
                    <a:pt x="494233" y="78282"/>
                  </a:lnTo>
                  <a:lnTo>
                    <a:pt x="497890" y="75285"/>
                  </a:lnTo>
                  <a:lnTo>
                    <a:pt x="499110" y="74295"/>
                  </a:lnTo>
                  <a:lnTo>
                    <a:pt x="503478" y="68986"/>
                  </a:lnTo>
                  <a:lnTo>
                    <a:pt x="503478" y="82905"/>
                  </a:lnTo>
                  <a:lnTo>
                    <a:pt x="513842" y="82905"/>
                  </a:lnTo>
                  <a:lnTo>
                    <a:pt x="513842" y="68986"/>
                  </a:lnTo>
                  <a:lnTo>
                    <a:pt x="513842" y="16865"/>
                  </a:lnTo>
                  <a:lnTo>
                    <a:pt x="513842" y="198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16">
              <a:extLst>
                <a:ext uri="{FF2B5EF4-FFF2-40B4-BE49-F238E27FC236}">
                  <a16:creationId xmlns:a16="http://schemas.microsoft.com/office/drawing/2014/main" id="{DF426FF0-8819-4C91-8422-CB4AA0DCF9CF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73134" y="2639631"/>
              <a:ext cx="67970" cy="80924"/>
            </a:xfrm>
            <a:prstGeom prst="rect">
              <a:avLst/>
            </a:prstGeom>
          </p:spPr>
        </p:pic>
        <p:pic>
          <p:nvPicPr>
            <p:cNvPr id="70" name="object 17">
              <a:extLst>
                <a:ext uri="{FF2B5EF4-FFF2-40B4-BE49-F238E27FC236}">
                  <a16:creationId xmlns:a16="http://schemas.microsoft.com/office/drawing/2014/main" id="{E5B02264-4163-4B2D-A0A8-EF0FA2332FAC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64281" y="2639631"/>
              <a:ext cx="70726" cy="80924"/>
            </a:xfrm>
            <a:prstGeom prst="rect">
              <a:avLst/>
            </a:prstGeom>
          </p:spPr>
        </p:pic>
        <p:pic>
          <p:nvPicPr>
            <p:cNvPr id="71" name="object 18">
              <a:extLst>
                <a:ext uri="{FF2B5EF4-FFF2-40B4-BE49-F238E27FC236}">
                  <a16:creationId xmlns:a16="http://schemas.microsoft.com/office/drawing/2014/main" id="{B5C159E4-6661-4311-BAF5-E047850B3CD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58185" y="2639631"/>
              <a:ext cx="65620" cy="80924"/>
            </a:xfrm>
            <a:prstGeom prst="rect">
              <a:avLst/>
            </a:prstGeom>
          </p:spPr>
        </p:pic>
        <p:pic>
          <p:nvPicPr>
            <p:cNvPr id="72" name="object 19">
              <a:extLst>
                <a:ext uri="{FF2B5EF4-FFF2-40B4-BE49-F238E27FC236}">
                  <a16:creationId xmlns:a16="http://schemas.microsoft.com/office/drawing/2014/main" id="{91CB240C-9A2C-4525-B645-A142C2546412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5354" y="2608389"/>
              <a:ext cx="2654750" cy="1007325"/>
            </a:xfrm>
            <a:prstGeom prst="rect">
              <a:avLst/>
            </a:prstGeom>
          </p:spPr>
        </p:pic>
      </p:grpSp>
      <p:sp>
        <p:nvSpPr>
          <p:cNvPr id="74" name="object 38">
            <a:extLst>
              <a:ext uri="{FF2B5EF4-FFF2-40B4-BE49-F238E27FC236}">
                <a16:creationId xmlns:a16="http://schemas.microsoft.com/office/drawing/2014/main" id="{B4B2A322-DD35-40BC-8A5A-7D68302F3D83}"/>
              </a:ext>
            </a:extLst>
          </p:cNvPr>
          <p:cNvSpPr/>
          <p:nvPr/>
        </p:nvSpPr>
        <p:spPr>
          <a:xfrm>
            <a:off x="5223213" y="2151115"/>
            <a:ext cx="816610" cy="105410"/>
          </a:xfrm>
          <a:custGeom>
            <a:avLst/>
            <a:gdLst/>
            <a:ahLst/>
            <a:cxnLst/>
            <a:rect l="l" t="t" r="r" b="b"/>
            <a:pathLst>
              <a:path w="816610" h="105410">
                <a:moveTo>
                  <a:pt x="88392" y="18288"/>
                </a:moveTo>
                <a:lnTo>
                  <a:pt x="83350" y="12446"/>
                </a:lnTo>
                <a:lnTo>
                  <a:pt x="77343" y="7937"/>
                </a:lnTo>
                <a:lnTo>
                  <a:pt x="63398" y="1587"/>
                </a:lnTo>
                <a:lnTo>
                  <a:pt x="56159" y="0"/>
                </a:lnTo>
                <a:lnTo>
                  <a:pt x="48641" y="0"/>
                </a:lnTo>
                <a:lnTo>
                  <a:pt x="10287" y="16433"/>
                </a:lnTo>
                <a:lnTo>
                  <a:pt x="0" y="38633"/>
                </a:lnTo>
                <a:lnTo>
                  <a:pt x="0" y="47739"/>
                </a:lnTo>
                <a:lnTo>
                  <a:pt x="20802" y="88188"/>
                </a:lnTo>
                <a:lnTo>
                  <a:pt x="48387" y="95758"/>
                </a:lnTo>
                <a:lnTo>
                  <a:pt x="56070" y="95758"/>
                </a:lnTo>
                <a:lnTo>
                  <a:pt x="71221" y="70866"/>
                </a:lnTo>
                <a:lnTo>
                  <a:pt x="66636" y="74295"/>
                </a:lnTo>
                <a:lnTo>
                  <a:pt x="58280" y="78066"/>
                </a:lnTo>
                <a:lnTo>
                  <a:pt x="53657" y="78994"/>
                </a:lnTo>
                <a:lnTo>
                  <a:pt x="42697" y="78994"/>
                </a:lnTo>
                <a:lnTo>
                  <a:pt x="17272" y="53771"/>
                </a:lnTo>
                <a:lnTo>
                  <a:pt x="17272" y="38976"/>
                </a:lnTo>
                <a:lnTo>
                  <a:pt x="20256" y="31648"/>
                </a:lnTo>
                <a:lnTo>
                  <a:pt x="32219" y="19748"/>
                </a:lnTo>
                <a:lnTo>
                  <a:pt x="39585" y="16764"/>
                </a:lnTo>
                <a:lnTo>
                  <a:pt x="48298" y="16764"/>
                </a:lnTo>
                <a:lnTo>
                  <a:pt x="55867" y="17589"/>
                </a:lnTo>
                <a:lnTo>
                  <a:pt x="63042" y="20040"/>
                </a:lnTo>
                <a:lnTo>
                  <a:pt x="69824" y="24130"/>
                </a:lnTo>
                <a:lnTo>
                  <a:pt x="76225" y="29845"/>
                </a:lnTo>
                <a:lnTo>
                  <a:pt x="88392" y="18288"/>
                </a:lnTo>
                <a:close/>
              </a:path>
              <a:path w="816610" h="105410">
                <a:moveTo>
                  <a:pt x="164007" y="26035"/>
                </a:moveTo>
                <a:lnTo>
                  <a:pt x="104825" y="26035"/>
                </a:lnTo>
                <a:lnTo>
                  <a:pt x="104825" y="93472"/>
                </a:lnTo>
                <a:lnTo>
                  <a:pt x="121716" y="93472"/>
                </a:lnTo>
                <a:lnTo>
                  <a:pt x="121716" y="42291"/>
                </a:lnTo>
                <a:lnTo>
                  <a:pt x="147116" y="42291"/>
                </a:lnTo>
                <a:lnTo>
                  <a:pt x="147116" y="93472"/>
                </a:lnTo>
                <a:lnTo>
                  <a:pt x="164007" y="93472"/>
                </a:lnTo>
                <a:lnTo>
                  <a:pt x="164007" y="26035"/>
                </a:lnTo>
                <a:close/>
              </a:path>
              <a:path w="816610" h="105410">
                <a:moveTo>
                  <a:pt x="251675" y="64516"/>
                </a:moveTo>
                <a:lnTo>
                  <a:pt x="251650" y="60147"/>
                </a:lnTo>
                <a:lnTo>
                  <a:pt x="251117" y="53416"/>
                </a:lnTo>
                <a:lnTo>
                  <a:pt x="250558" y="51308"/>
                </a:lnTo>
                <a:lnTo>
                  <a:pt x="249250" y="46304"/>
                </a:lnTo>
                <a:lnTo>
                  <a:pt x="246100" y="39979"/>
                </a:lnTo>
                <a:lnTo>
                  <a:pt x="245211" y="38862"/>
                </a:lnTo>
                <a:lnTo>
                  <a:pt x="241769" y="34531"/>
                </a:lnTo>
                <a:lnTo>
                  <a:pt x="236410" y="30099"/>
                </a:lnTo>
                <a:lnTo>
                  <a:pt x="234848" y="29298"/>
                </a:lnTo>
                <a:lnTo>
                  <a:pt x="234848" y="51308"/>
                </a:lnTo>
                <a:lnTo>
                  <a:pt x="198145" y="51308"/>
                </a:lnTo>
                <a:lnTo>
                  <a:pt x="200050" y="47231"/>
                </a:lnTo>
                <a:lnTo>
                  <a:pt x="202120" y="44373"/>
                </a:lnTo>
                <a:lnTo>
                  <a:pt x="207924" y="40157"/>
                </a:lnTo>
                <a:lnTo>
                  <a:pt x="212051" y="38862"/>
                </a:lnTo>
                <a:lnTo>
                  <a:pt x="221132" y="38862"/>
                </a:lnTo>
                <a:lnTo>
                  <a:pt x="224955" y="40017"/>
                </a:lnTo>
                <a:lnTo>
                  <a:pt x="231521" y="44627"/>
                </a:lnTo>
                <a:lnTo>
                  <a:pt x="233718" y="47637"/>
                </a:lnTo>
                <a:lnTo>
                  <a:pt x="234848" y="51308"/>
                </a:lnTo>
                <a:lnTo>
                  <a:pt x="234848" y="29298"/>
                </a:lnTo>
                <a:lnTo>
                  <a:pt x="230301" y="26924"/>
                </a:lnTo>
                <a:lnTo>
                  <a:pt x="223469" y="25031"/>
                </a:lnTo>
                <a:lnTo>
                  <a:pt x="215874" y="24384"/>
                </a:lnTo>
                <a:lnTo>
                  <a:pt x="208686" y="25031"/>
                </a:lnTo>
                <a:lnTo>
                  <a:pt x="181622" y="52768"/>
                </a:lnTo>
                <a:lnTo>
                  <a:pt x="181000" y="60147"/>
                </a:lnTo>
                <a:lnTo>
                  <a:pt x="181622" y="67348"/>
                </a:lnTo>
                <a:lnTo>
                  <a:pt x="209169" y="94513"/>
                </a:lnTo>
                <a:lnTo>
                  <a:pt x="216712" y="95135"/>
                </a:lnTo>
                <a:lnTo>
                  <a:pt x="223494" y="95135"/>
                </a:lnTo>
                <a:lnTo>
                  <a:pt x="229362" y="93916"/>
                </a:lnTo>
                <a:lnTo>
                  <a:pt x="239255" y="89077"/>
                </a:lnTo>
                <a:lnTo>
                  <a:pt x="243497" y="85344"/>
                </a:lnTo>
                <a:lnTo>
                  <a:pt x="247040" y="80314"/>
                </a:lnTo>
                <a:lnTo>
                  <a:pt x="232854" y="73596"/>
                </a:lnTo>
                <a:lnTo>
                  <a:pt x="228333" y="78041"/>
                </a:lnTo>
                <a:lnTo>
                  <a:pt x="222923" y="80264"/>
                </a:lnTo>
                <a:lnTo>
                  <a:pt x="211366" y="80264"/>
                </a:lnTo>
                <a:lnTo>
                  <a:pt x="207035" y="78854"/>
                </a:lnTo>
                <a:lnTo>
                  <a:pt x="200253" y="73164"/>
                </a:lnTo>
                <a:lnTo>
                  <a:pt x="198158" y="69329"/>
                </a:lnTo>
                <a:lnTo>
                  <a:pt x="197383" y="64516"/>
                </a:lnTo>
                <a:lnTo>
                  <a:pt x="251675" y="64516"/>
                </a:lnTo>
                <a:close/>
              </a:path>
              <a:path w="816610" h="105410">
                <a:moveTo>
                  <a:pt x="344919" y="77216"/>
                </a:moveTo>
                <a:lnTo>
                  <a:pt x="327774" y="77216"/>
                </a:lnTo>
                <a:lnTo>
                  <a:pt x="327774" y="26035"/>
                </a:lnTo>
                <a:lnTo>
                  <a:pt x="310883" y="26035"/>
                </a:lnTo>
                <a:lnTo>
                  <a:pt x="310883" y="77216"/>
                </a:lnTo>
                <a:lnTo>
                  <a:pt x="285483" y="77216"/>
                </a:lnTo>
                <a:lnTo>
                  <a:pt x="285483" y="26035"/>
                </a:lnTo>
                <a:lnTo>
                  <a:pt x="268592" y="26035"/>
                </a:lnTo>
                <a:lnTo>
                  <a:pt x="268592" y="93472"/>
                </a:lnTo>
                <a:lnTo>
                  <a:pt x="328790" y="93472"/>
                </a:lnTo>
                <a:lnTo>
                  <a:pt x="328790" y="105283"/>
                </a:lnTo>
                <a:lnTo>
                  <a:pt x="344919" y="105283"/>
                </a:lnTo>
                <a:lnTo>
                  <a:pt x="344919" y="77216"/>
                </a:lnTo>
                <a:close/>
              </a:path>
              <a:path w="816610" h="105410">
                <a:moveTo>
                  <a:pt x="416471" y="26035"/>
                </a:moveTo>
                <a:lnTo>
                  <a:pt x="408343" y="26035"/>
                </a:lnTo>
                <a:lnTo>
                  <a:pt x="373799" y="65646"/>
                </a:lnTo>
                <a:lnTo>
                  <a:pt x="373799" y="26035"/>
                </a:lnTo>
                <a:lnTo>
                  <a:pt x="357289" y="26035"/>
                </a:lnTo>
                <a:lnTo>
                  <a:pt x="357289" y="93472"/>
                </a:lnTo>
                <a:lnTo>
                  <a:pt x="366293" y="93472"/>
                </a:lnTo>
                <a:lnTo>
                  <a:pt x="399961" y="54686"/>
                </a:lnTo>
                <a:lnTo>
                  <a:pt x="399961" y="93472"/>
                </a:lnTo>
                <a:lnTo>
                  <a:pt x="416471" y="93472"/>
                </a:lnTo>
                <a:lnTo>
                  <a:pt x="416471" y="26035"/>
                </a:lnTo>
                <a:close/>
              </a:path>
              <a:path w="816610" h="105410">
                <a:moveTo>
                  <a:pt x="503440" y="26035"/>
                </a:moveTo>
                <a:lnTo>
                  <a:pt x="487311" y="26035"/>
                </a:lnTo>
                <a:lnTo>
                  <a:pt x="487311" y="53708"/>
                </a:lnTo>
                <a:lnTo>
                  <a:pt x="487311" y="65557"/>
                </a:lnTo>
                <a:lnTo>
                  <a:pt x="485559" y="70408"/>
                </a:lnTo>
                <a:lnTo>
                  <a:pt x="478548" y="77787"/>
                </a:lnTo>
                <a:lnTo>
                  <a:pt x="474129" y="79641"/>
                </a:lnTo>
                <a:lnTo>
                  <a:pt x="463651" y="79641"/>
                </a:lnTo>
                <a:lnTo>
                  <a:pt x="459308" y="77749"/>
                </a:lnTo>
                <a:lnTo>
                  <a:pt x="452234" y="70231"/>
                </a:lnTo>
                <a:lnTo>
                  <a:pt x="450519" y="65557"/>
                </a:lnTo>
                <a:lnTo>
                  <a:pt x="450532" y="53708"/>
                </a:lnTo>
                <a:lnTo>
                  <a:pt x="452221" y="49110"/>
                </a:lnTo>
                <a:lnTo>
                  <a:pt x="455688" y="45427"/>
                </a:lnTo>
                <a:lnTo>
                  <a:pt x="459143" y="41719"/>
                </a:lnTo>
                <a:lnTo>
                  <a:pt x="463499" y="39878"/>
                </a:lnTo>
                <a:lnTo>
                  <a:pt x="474103" y="39878"/>
                </a:lnTo>
                <a:lnTo>
                  <a:pt x="478561" y="41719"/>
                </a:lnTo>
                <a:lnTo>
                  <a:pt x="485559" y="48958"/>
                </a:lnTo>
                <a:lnTo>
                  <a:pt x="487311" y="53708"/>
                </a:lnTo>
                <a:lnTo>
                  <a:pt x="487311" y="26035"/>
                </a:lnTo>
                <a:lnTo>
                  <a:pt x="486549" y="26035"/>
                </a:lnTo>
                <a:lnTo>
                  <a:pt x="486549" y="33451"/>
                </a:lnTo>
                <a:lnTo>
                  <a:pt x="483527" y="30441"/>
                </a:lnTo>
                <a:lnTo>
                  <a:pt x="480237" y="28155"/>
                </a:lnTo>
                <a:lnTo>
                  <a:pt x="473125" y="25146"/>
                </a:lnTo>
                <a:lnTo>
                  <a:pt x="469341" y="24384"/>
                </a:lnTo>
                <a:lnTo>
                  <a:pt x="456476" y="24384"/>
                </a:lnTo>
                <a:lnTo>
                  <a:pt x="433590" y="59880"/>
                </a:lnTo>
                <a:lnTo>
                  <a:pt x="434187" y="67094"/>
                </a:lnTo>
                <a:lnTo>
                  <a:pt x="457047" y="95135"/>
                </a:lnTo>
                <a:lnTo>
                  <a:pt x="469658" y="95135"/>
                </a:lnTo>
                <a:lnTo>
                  <a:pt x="473278" y="94437"/>
                </a:lnTo>
                <a:lnTo>
                  <a:pt x="479920" y="91681"/>
                </a:lnTo>
                <a:lnTo>
                  <a:pt x="483247" y="89433"/>
                </a:lnTo>
                <a:lnTo>
                  <a:pt x="486549" y="86296"/>
                </a:lnTo>
                <a:lnTo>
                  <a:pt x="486549" y="93472"/>
                </a:lnTo>
                <a:lnTo>
                  <a:pt x="503440" y="93472"/>
                </a:lnTo>
                <a:lnTo>
                  <a:pt x="503440" y="86296"/>
                </a:lnTo>
                <a:lnTo>
                  <a:pt x="503440" y="79641"/>
                </a:lnTo>
                <a:lnTo>
                  <a:pt x="503440" y="39878"/>
                </a:lnTo>
                <a:lnTo>
                  <a:pt x="503440" y="33451"/>
                </a:lnTo>
                <a:lnTo>
                  <a:pt x="503440" y="26035"/>
                </a:lnTo>
                <a:close/>
              </a:path>
              <a:path w="816610" h="105410">
                <a:moveTo>
                  <a:pt x="583971" y="93472"/>
                </a:moveTo>
                <a:lnTo>
                  <a:pt x="555078" y="26035"/>
                </a:lnTo>
                <a:lnTo>
                  <a:pt x="544156" y="26035"/>
                </a:lnTo>
                <a:lnTo>
                  <a:pt x="515454" y="93472"/>
                </a:lnTo>
                <a:lnTo>
                  <a:pt x="532561" y="93472"/>
                </a:lnTo>
                <a:lnTo>
                  <a:pt x="549833" y="50863"/>
                </a:lnTo>
                <a:lnTo>
                  <a:pt x="566851" y="93472"/>
                </a:lnTo>
                <a:lnTo>
                  <a:pt x="583971" y="93472"/>
                </a:lnTo>
                <a:close/>
              </a:path>
              <a:path w="816610" h="105410">
                <a:moveTo>
                  <a:pt x="655129" y="26035"/>
                </a:moveTo>
                <a:lnTo>
                  <a:pt x="647001" y="26035"/>
                </a:lnTo>
                <a:lnTo>
                  <a:pt x="612457" y="65646"/>
                </a:lnTo>
                <a:lnTo>
                  <a:pt x="612457" y="26035"/>
                </a:lnTo>
                <a:lnTo>
                  <a:pt x="595947" y="26035"/>
                </a:lnTo>
                <a:lnTo>
                  <a:pt x="595947" y="93472"/>
                </a:lnTo>
                <a:lnTo>
                  <a:pt x="604939" y="93472"/>
                </a:lnTo>
                <a:lnTo>
                  <a:pt x="638619" y="54686"/>
                </a:lnTo>
                <a:lnTo>
                  <a:pt x="638619" y="93472"/>
                </a:lnTo>
                <a:lnTo>
                  <a:pt x="655129" y="93472"/>
                </a:lnTo>
                <a:lnTo>
                  <a:pt x="655129" y="26035"/>
                </a:lnTo>
                <a:close/>
              </a:path>
              <a:path w="816610" h="105410">
                <a:moveTo>
                  <a:pt x="741324" y="39751"/>
                </a:moveTo>
                <a:lnTo>
                  <a:pt x="737933" y="34848"/>
                </a:lnTo>
                <a:lnTo>
                  <a:pt x="733577" y="31051"/>
                </a:lnTo>
                <a:lnTo>
                  <a:pt x="722909" y="25717"/>
                </a:lnTo>
                <a:lnTo>
                  <a:pt x="716902" y="24384"/>
                </a:lnTo>
                <a:lnTo>
                  <a:pt x="702945" y="24384"/>
                </a:lnTo>
                <a:lnTo>
                  <a:pt x="671982" y="53492"/>
                </a:lnTo>
                <a:lnTo>
                  <a:pt x="671982" y="60007"/>
                </a:lnTo>
                <a:lnTo>
                  <a:pt x="694055" y="92506"/>
                </a:lnTo>
                <a:lnTo>
                  <a:pt x="709942" y="95135"/>
                </a:lnTo>
                <a:lnTo>
                  <a:pt x="719264" y="94259"/>
                </a:lnTo>
                <a:lnTo>
                  <a:pt x="723023" y="77050"/>
                </a:lnTo>
                <a:lnTo>
                  <a:pt x="717130" y="79641"/>
                </a:lnTo>
                <a:lnTo>
                  <a:pt x="703453" y="79641"/>
                </a:lnTo>
                <a:lnTo>
                  <a:pt x="698525" y="77838"/>
                </a:lnTo>
                <a:lnTo>
                  <a:pt x="691019" y="70599"/>
                </a:lnTo>
                <a:lnTo>
                  <a:pt x="689127" y="65938"/>
                </a:lnTo>
                <a:lnTo>
                  <a:pt x="689127" y="54343"/>
                </a:lnTo>
                <a:lnTo>
                  <a:pt x="691083" y="49530"/>
                </a:lnTo>
                <a:lnTo>
                  <a:pt x="698881" y="42024"/>
                </a:lnTo>
                <a:lnTo>
                  <a:pt x="704011" y="40132"/>
                </a:lnTo>
                <a:lnTo>
                  <a:pt x="713816" y="40132"/>
                </a:lnTo>
                <a:lnTo>
                  <a:pt x="716838" y="40665"/>
                </a:lnTo>
                <a:lnTo>
                  <a:pt x="722007" y="42824"/>
                </a:lnTo>
                <a:lnTo>
                  <a:pt x="724611" y="44729"/>
                </a:lnTo>
                <a:lnTo>
                  <a:pt x="727252" y="47498"/>
                </a:lnTo>
                <a:lnTo>
                  <a:pt x="741324" y="39751"/>
                </a:lnTo>
                <a:close/>
              </a:path>
              <a:path w="816610" h="105410">
                <a:moveTo>
                  <a:pt x="816610" y="26035"/>
                </a:moveTo>
                <a:lnTo>
                  <a:pt x="753745" y="26035"/>
                </a:lnTo>
                <a:lnTo>
                  <a:pt x="753745" y="42164"/>
                </a:lnTo>
                <a:lnTo>
                  <a:pt x="777240" y="42164"/>
                </a:lnTo>
                <a:lnTo>
                  <a:pt x="777240" y="93472"/>
                </a:lnTo>
                <a:lnTo>
                  <a:pt x="794131" y="93472"/>
                </a:lnTo>
                <a:lnTo>
                  <a:pt x="794131" y="42164"/>
                </a:lnTo>
                <a:lnTo>
                  <a:pt x="816610" y="42164"/>
                </a:lnTo>
                <a:lnTo>
                  <a:pt x="816610" y="26035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39">
            <a:extLst>
              <a:ext uri="{FF2B5EF4-FFF2-40B4-BE49-F238E27FC236}">
                <a16:creationId xmlns:a16="http://schemas.microsoft.com/office/drawing/2014/main" id="{CAC81B8A-38A5-41CA-AE6B-CB65934A35FA}"/>
              </a:ext>
            </a:extLst>
          </p:cNvPr>
          <p:cNvSpPr/>
          <p:nvPr/>
        </p:nvSpPr>
        <p:spPr>
          <a:xfrm>
            <a:off x="6128647" y="2177150"/>
            <a:ext cx="53975" cy="67945"/>
          </a:xfrm>
          <a:custGeom>
            <a:avLst/>
            <a:gdLst/>
            <a:ahLst/>
            <a:cxnLst/>
            <a:rect l="l" t="t" r="r" b="b"/>
            <a:pathLst>
              <a:path w="53975" h="67945">
                <a:moveTo>
                  <a:pt x="36029" y="0"/>
                </a:moveTo>
                <a:lnTo>
                  <a:pt x="0" y="0"/>
                </a:lnTo>
                <a:lnTo>
                  <a:pt x="0" y="67437"/>
                </a:lnTo>
                <a:lnTo>
                  <a:pt x="32423" y="67437"/>
                </a:lnTo>
                <a:lnTo>
                  <a:pt x="37490" y="66954"/>
                </a:lnTo>
                <a:lnTo>
                  <a:pt x="44704" y="64960"/>
                </a:lnTo>
                <a:lnTo>
                  <a:pt x="47701" y="62979"/>
                </a:lnTo>
                <a:lnTo>
                  <a:pt x="52412" y="56984"/>
                </a:lnTo>
                <a:lnTo>
                  <a:pt x="53233" y="54355"/>
                </a:lnTo>
                <a:lnTo>
                  <a:pt x="16890" y="54355"/>
                </a:lnTo>
                <a:lnTo>
                  <a:pt x="16890" y="38862"/>
                </a:lnTo>
                <a:lnTo>
                  <a:pt x="52593" y="38862"/>
                </a:lnTo>
                <a:lnTo>
                  <a:pt x="49149" y="34404"/>
                </a:lnTo>
                <a:lnTo>
                  <a:pt x="40258" y="31330"/>
                </a:lnTo>
                <a:lnTo>
                  <a:pt x="46774" y="28435"/>
                </a:lnTo>
                <a:lnTo>
                  <a:pt x="48081" y="26542"/>
                </a:lnTo>
                <a:lnTo>
                  <a:pt x="16890" y="26542"/>
                </a:lnTo>
                <a:lnTo>
                  <a:pt x="16890" y="11950"/>
                </a:lnTo>
                <a:lnTo>
                  <a:pt x="22669" y="11950"/>
                </a:lnTo>
                <a:lnTo>
                  <a:pt x="24841" y="11874"/>
                </a:lnTo>
                <a:lnTo>
                  <a:pt x="49706" y="11874"/>
                </a:lnTo>
                <a:lnTo>
                  <a:pt x="48450" y="8750"/>
                </a:lnTo>
                <a:lnTo>
                  <a:pt x="42075" y="1765"/>
                </a:lnTo>
                <a:lnTo>
                  <a:pt x="36029" y="0"/>
                </a:lnTo>
                <a:close/>
              </a:path>
              <a:path w="53975" h="67945">
                <a:moveTo>
                  <a:pt x="52593" y="38862"/>
                </a:moveTo>
                <a:lnTo>
                  <a:pt x="27978" y="38862"/>
                </a:lnTo>
                <a:lnTo>
                  <a:pt x="30733" y="39776"/>
                </a:lnTo>
                <a:lnTo>
                  <a:pt x="33781" y="43370"/>
                </a:lnTo>
                <a:lnTo>
                  <a:pt x="34543" y="45364"/>
                </a:lnTo>
                <a:lnTo>
                  <a:pt x="34543" y="49009"/>
                </a:lnTo>
                <a:lnTo>
                  <a:pt x="33858" y="50507"/>
                </a:lnTo>
                <a:lnTo>
                  <a:pt x="31153" y="53606"/>
                </a:lnTo>
                <a:lnTo>
                  <a:pt x="28803" y="54355"/>
                </a:lnTo>
                <a:lnTo>
                  <a:pt x="53233" y="54355"/>
                </a:lnTo>
                <a:lnTo>
                  <a:pt x="53467" y="53606"/>
                </a:lnTo>
                <a:lnTo>
                  <a:pt x="53593" y="40157"/>
                </a:lnTo>
                <a:lnTo>
                  <a:pt x="52593" y="38862"/>
                </a:lnTo>
                <a:close/>
              </a:path>
              <a:path w="53975" h="67945">
                <a:moveTo>
                  <a:pt x="49706" y="11874"/>
                </a:moveTo>
                <a:lnTo>
                  <a:pt x="26860" y="11874"/>
                </a:lnTo>
                <a:lnTo>
                  <a:pt x="28587" y="12572"/>
                </a:lnTo>
                <a:lnTo>
                  <a:pt x="30060" y="13969"/>
                </a:lnTo>
                <a:lnTo>
                  <a:pt x="31508" y="15392"/>
                </a:lnTo>
                <a:lnTo>
                  <a:pt x="32257" y="17335"/>
                </a:lnTo>
                <a:lnTo>
                  <a:pt x="32257" y="21551"/>
                </a:lnTo>
                <a:lnTo>
                  <a:pt x="31495" y="23101"/>
                </a:lnTo>
                <a:lnTo>
                  <a:pt x="28448" y="25844"/>
                </a:lnTo>
                <a:lnTo>
                  <a:pt x="26288" y="26542"/>
                </a:lnTo>
                <a:lnTo>
                  <a:pt x="48081" y="26542"/>
                </a:lnTo>
                <a:lnTo>
                  <a:pt x="50037" y="23710"/>
                </a:lnTo>
                <a:lnTo>
                  <a:pt x="49986" y="12572"/>
                </a:lnTo>
                <a:lnTo>
                  <a:pt x="49706" y="11874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40">
            <a:extLst>
              <a:ext uri="{FF2B5EF4-FFF2-40B4-BE49-F238E27FC236}">
                <a16:creationId xmlns:a16="http://schemas.microsoft.com/office/drawing/2014/main" id="{82B4F055-94BA-40F9-9545-5B1DFF2F09BA}"/>
              </a:ext>
            </a:extLst>
          </p:cNvPr>
          <p:cNvSpPr/>
          <p:nvPr/>
        </p:nvSpPr>
        <p:spPr>
          <a:xfrm>
            <a:off x="6271065" y="2149591"/>
            <a:ext cx="548005" cy="97155"/>
          </a:xfrm>
          <a:custGeom>
            <a:avLst/>
            <a:gdLst/>
            <a:ahLst/>
            <a:cxnLst/>
            <a:rect l="l" t="t" r="r" b="b"/>
            <a:pathLst>
              <a:path w="548005" h="97154">
                <a:moveTo>
                  <a:pt x="70866" y="54914"/>
                </a:moveTo>
                <a:lnTo>
                  <a:pt x="69291" y="49047"/>
                </a:lnTo>
                <a:lnTo>
                  <a:pt x="65087" y="41795"/>
                </a:lnTo>
                <a:lnTo>
                  <a:pt x="62992" y="38150"/>
                </a:lnTo>
                <a:lnTo>
                  <a:pt x="58635" y="33845"/>
                </a:lnTo>
                <a:lnTo>
                  <a:pt x="53721" y="31076"/>
                </a:lnTo>
                <a:lnTo>
                  <a:pt x="53721" y="55486"/>
                </a:lnTo>
                <a:lnTo>
                  <a:pt x="53682" y="67106"/>
                </a:lnTo>
                <a:lnTo>
                  <a:pt x="51968" y="71742"/>
                </a:lnTo>
                <a:lnTo>
                  <a:pt x="44907" y="79070"/>
                </a:lnTo>
                <a:lnTo>
                  <a:pt x="40513" y="80899"/>
                </a:lnTo>
                <a:lnTo>
                  <a:pt x="29908" y="80899"/>
                </a:lnTo>
                <a:lnTo>
                  <a:pt x="25514" y="79070"/>
                </a:lnTo>
                <a:lnTo>
                  <a:pt x="18630" y="71843"/>
                </a:lnTo>
                <a:lnTo>
                  <a:pt x="16891" y="67106"/>
                </a:lnTo>
                <a:lnTo>
                  <a:pt x="16916" y="55486"/>
                </a:lnTo>
                <a:lnTo>
                  <a:pt x="18643" y="50914"/>
                </a:lnTo>
                <a:lnTo>
                  <a:pt x="22136" y="47244"/>
                </a:lnTo>
                <a:lnTo>
                  <a:pt x="25628" y="43611"/>
                </a:lnTo>
                <a:lnTo>
                  <a:pt x="30010" y="41795"/>
                </a:lnTo>
                <a:lnTo>
                  <a:pt x="40665" y="41795"/>
                </a:lnTo>
                <a:lnTo>
                  <a:pt x="45085" y="43586"/>
                </a:lnTo>
                <a:lnTo>
                  <a:pt x="51981" y="50800"/>
                </a:lnTo>
                <a:lnTo>
                  <a:pt x="53721" y="55486"/>
                </a:lnTo>
                <a:lnTo>
                  <a:pt x="53721" y="31076"/>
                </a:lnTo>
                <a:lnTo>
                  <a:pt x="47396" y="27495"/>
                </a:lnTo>
                <a:lnTo>
                  <a:pt x="41402" y="25908"/>
                </a:lnTo>
                <a:lnTo>
                  <a:pt x="26200" y="25908"/>
                </a:lnTo>
                <a:lnTo>
                  <a:pt x="0" y="61341"/>
                </a:lnTo>
                <a:lnTo>
                  <a:pt x="635" y="68427"/>
                </a:lnTo>
                <a:lnTo>
                  <a:pt x="28079" y="96024"/>
                </a:lnTo>
                <a:lnTo>
                  <a:pt x="35090" y="96659"/>
                </a:lnTo>
                <a:lnTo>
                  <a:pt x="41668" y="96659"/>
                </a:lnTo>
                <a:lnTo>
                  <a:pt x="47688" y="95084"/>
                </a:lnTo>
                <a:lnTo>
                  <a:pt x="58635" y="88861"/>
                </a:lnTo>
                <a:lnTo>
                  <a:pt x="62953" y="84543"/>
                </a:lnTo>
                <a:lnTo>
                  <a:pt x="65036" y="80899"/>
                </a:lnTo>
                <a:lnTo>
                  <a:pt x="69278" y="73494"/>
                </a:lnTo>
                <a:lnTo>
                  <a:pt x="70866" y="67564"/>
                </a:lnTo>
                <a:lnTo>
                  <a:pt x="70866" y="54914"/>
                </a:lnTo>
                <a:close/>
              </a:path>
              <a:path w="548005" h="97154">
                <a:moveTo>
                  <a:pt x="156819" y="60388"/>
                </a:moveTo>
                <a:lnTo>
                  <a:pt x="156210" y="53187"/>
                </a:lnTo>
                <a:lnTo>
                  <a:pt x="154406" y="46672"/>
                </a:lnTo>
                <a:lnTo>
                  <a:pt x="151815" y="41656"/>
                </a:lnTo>
                <a:lnTo>
                  <a:pt x="151409" y="40868"/>
                </a:lnTo>
                <a:lnTo>
                  <a:pt x="147205" y="35737"/>
                </a:lnTo>
                <a:lnTo>
                  <a:pt x="140792" y="29362"/>
                </a:lnTo>
                <a:lnTo>
                  <a:pt x="139661" y="28892"/>
                </a:lnTo>
                <a:lnTo>
                  <a:pt x="139661" y="55549"/>
                </a:lnTo>
                <a:lnTo>
                  <a:pt x="139661" y="67017"/>
                </a:lnTo>
                <a:lnTo>
                  <a:pt x="137883" y="71755"/>
                </a:lnTo>
                <a:lnTo>
                  <a:pt x="130733" y="78981"/>
                </a:lnTo>
                <a:lnTo>
                  <a:pt x="126326" y="80772"/>
                </a:lnTo>
                <a:lnTo>
                  <a:pt x="115773" y="80772"/>
                </a:lnTo>
                <a:lnTo>
                  <a:pt x="111391" y="78981"/>
                </a:lnTo>
                <a:lnTo>
                  <a:pt x="104444" y="71755"/>
                </a:lnTo>
                <a:lnTo>
                  <a:pt x="102704" y="67017"/>
                </a:lnTo>
                <a:lnTo>
                  <a:pt x="102717" y="55549"/>
                </a:lnTo>
                <a:lnTo>
                  <a:pt x="104444" y="50952"/>
                </a:lnTo>
                <a:lnTo>
                  <a:pt x="111340" y="43611"/>
                </a:lnTo>
                <a:lnTo>
                  <a:pt x="115836" y="41656"/>
                </a:lnTo>
                <a:lnTo>
                  <a:pt x="126733" y="41656"/>
                </a:lnTo>
                <a:lnTo>
                  <a:pt x="131203" y="43497"/>
                </a:lnTo>
                <a:lnTo>
                  <a:pt x="134581" y="47205"/>
                </a:lnTo>
                <a:lnTo>
                  <a:pt x="137972" y="50888"/>
                </a:lnTo>
                <a:lnTo>
                  <a:pt x="139661" y="55549"/>
                </a:lnTo>
                <a:lnTo>
                  <a:pt x="139661" y="28892"/>
                </a:lnTo>
                <a:lnTo>
                  <a:pt x="133210" y="26162"/>
                </a:lnTo>
                <a:lnTo>
                  <a:pt x="124472" y="26162"/>
                </a:lnTo>
                <a:lnTo>
                  <a:pt x="116192" y="27266"/>
                </a:lnTo>
                <a:lnTo>
                  <a:pt x="109245" y="30530"/>
                </a:lnTo>
                <a:lnTo>
                  <a:pt x="103593" y="35991"/>
                </a:lnTo>
                <a:lnTo>
                  <a:pt x="99275" y="43611"/>
                </a:lnTo>
                <a:lnTo>
                  <a:pt x="99580" y="37922"/>
                </a:lnTo>
                <a:lnTo>
                  <a:pt x="142824" y="16852"/>
                </a:lnTo>
                <a:lnTo>
                  <a:pt x="147523" y="16560"/>
                </a:lnTo>
                <a:lnTo>
                  <a:pt x="152361" y="16002"/>
                </a:lnTo>
                <a:lnTo>
                  <a:pt x="152361" y="0"/>
                </a:lnTo>
                <a:lnTo>
                  <a:pt x="148894" y="431"/>
                </a:lnTo>
                <a:lnTo>
                  <a:pt x="143586" y="812"/>
                </a:lnTo>
                <a:lnTo>
                  <a:pt x="102311" y="6654"/>
                </a:lnTo>
                <a:lnTo>
                  <a:pt x="84416" y="56692"/>
                </a:lnTo>
                <a:lnTo>
                  <a:pt x="85305" y="64122"/>
                </a:lnTo>
                <a:lnTo>
                  <a:pt x="88887" y="78041"/>
                </a:lnTo>
                <a:lnTo>
                  <a:pt x="92913" y="84061"/>
                </a:lnTo>
                <a:lnTo>
                  <a:pt x="105486" y="94132"/>
                </a:lnTo>
                <a:lnTo>
                  <a:pt x="112737" y="96659"/>
                </a:lnTo>
                <a:lnTo>
                  <a:pt x="120992" y="96659"/>
                </a:lnTo>
                <a:lnTo>
                  <a:pt x="154228" y="74676"/>
                </a:lnTo>
                <a:lnTo>
                  <a:pt x="156171" y="67868"/>
                </a:lnTo>
                <a:lnTo>
                  <a:pt x="156819" y="60388"/>
                </a:lnTo>
                <a:close/>
              </a:path>
              <a:path w="548005" h="97154">
                <a:moveTo>
                  <a:pt x="233997" y="94996"/>
                </a:moveTo>
                <a:lnTo>
                  <a:pt x="205105" y="27559"/>
                </a:lnTo>
                <a:lnTo>
                  <a:pt x="194183" y="27559"/>
                </a:lnTo>
                <a:lnTo>
                  <a:pt x="165481" y="94996"/>
                </a:lnTo>
                <a:lnTo>
                  <a:pt x="182575" y="94996"/>
                </a:lnTo>
                <a:lnTo>
                  <a:pt x="199859" y="52387"/>
                </a:lnTo>
                <a:lnTo>
                  <a:pt x="216877" y="94996"/>
                </a:lnTo>
                <a:lnTo>
                  <a:pt x="233997" y="94996"/>
                </a:lnTo>
                <a:close/>
              </a:path>
              <a:path w="548005" h="97154">
                <a:moveTo>
                  <a:pt x="312762" y="27559"/>
                </a:moveTo>
                <a:lnTo>
                  <a:pt x="296633" y="27559"/>
                </a:lnTo>
                <a:lnTo>
                  <a:pt x="296633" y="55232"/>
                </a:lnTo>
                <a:lnTo>
                  <a:pt x="296633" y="67081"/>
                </a:lnTo>
                <a:lnTo>
                  <a:pt x="294881" y="71932"/>
                </a:lnTo>
                <a:lnTo>
                  <a:pt x="291363" y="75615"/>
                </a:lnTo>
                <a:lnTo>
                  <a:pt x="287870" y="79311"/>
                </a:lnTo>
                <a:lnTo>
                  <a:pt x="283451" y="81165"/>
                </a:lnTo>
                <a:lnTo>
                  <a:pt x="272973" y="81165"/>
                </a:lnTo>
                <a:lnTo>
                  <a:pt x="268630" y="79273"/>
                </a:lnTo>
                <a:lnTo>
                  <a:pt x="261569" y="71755"/>
                </a:lnTo>
                <a:lnTo>
                  <a:pt x="259829" y="67081"/>
                </a:lnTo>
                <a:lnTo>
                  <a:pt x="259854" y="55232"/>
                </a:lnTo>
                <a:lnTo>
                  <a:pt x="261543" y="50634"/>
                </a:lnTo>
                <a:lnTo>
                  <a:pt x="265010" y="46951"/>
                </a:lnTo>
                <a:lnTo>
                  <a:pt x="268465" y="43243"/>
                </a:lnTo>
                <a:lnTo>
                  <a:pt x="272821" y="41402"/>
                </a:lnTo>
                <a:lnTo>
                  <a:pt x="283425" y="41402"/>
                </a:lnTo>
                <a:lnTo>
                  <a:pt x="287870" y="43243"/>
                </a:lnTo>
                <a:lnTo>
                  <a:pt x="294881" y="50482"/>
                </a:lnTo>
                <a:lnTo>
                  <a:pt x="296633" y="55232"/>
                </a:lnTo>
                <a:lnTo>
                  <a:pt x="296633" y="27559"/>
                </a:lnTo>
                <a:lnTo>
                  <a:pt x="295871" y="27559"/>
                </a:lnTo>
                <a:lnTo>
                  <a:pt x="295871" y="34975"/>
                </a:lnTo>
                <a:lnTo>
                  <a:pt x="292849" y="31965"/>
                </a:lnTo>
                <a:lnTo>
                  <a:pt x="289572" y="29679"/>
                </a:lnTo>
                <a:lnTo>
                  <a:pt x="282460" y="26670"/>
                </a:lnTo>
                <a:lnTo>
                  <a:pt x="278676" y="25908"/>
                </a:lnTo>
                <a:lnTo>
                  <a:pt x="265798" y="25908"/>
                </a:lnTo>
                <a:lnTo>
                  <a:pt x="242912" y="61404"/>
                </a:lnTo>
                <a:lnTo>
                  <a:pt x="243497" y="68618"/>
                </a:lnTo>
                <a:lnTo>
                  <a:pt x="266369" y="96659"/>
                </a:lnTo>
                <a:lnTo>
                  <a:pt x="278980" y="96659"/>
                </a:lnTo>
                <a:lnTo>
                  <a:pt x="282600" y="95961"/>
                </a:lnTo>
                <a:lnTo>
                  <a:pt x="289255" y="93205"/>
                </a:lnTo>
                <a:lnTo>
                  <a:pt x="292569" y="90957"/>
                </a:lnTo>
                <a:lnTo>
                  <a:pt x="295871" y="87820"/>
                </a:lnTo>
                <a:lnTo>
                  <a:pt x="295871" y="94996"/>
                </a:lnTo>
                <a:lnTo>
                  <a:pt x="312762" y="94996"/>
                </a:lnTo>
                <a:lnTo>
                  <a:pt x="312762" y="87820"/>
                </a:lnTo>
                <a:lnTo>
                  <a:pt x="312762" y="81165"/>
                </a:lnTo>
                <a:lnTo>
                  <a:pt x="312762" y="41402"/>
                </a:lnTo>
                <a:lnTo>
                  <a:pt x="312762" y="34975"/>
                </a:lnTo>
                <a:lnTo>
                  <a:pt x="312762" y="27559"/>
                </a:lnTo>
                <a:close/>
              </a:path>
              <a:path w="548005" h="97154">
                <a:moveTo>
                  <a:pt x="398970" y="41275"/>
                </a:moveTo>
                <a:lnTo>
                  <a:pt x="395579" y="36372"/>
                </a:lnTo>
                <a:lnTo>
                  <a:pt x="391223" y="32575"/>
                </a:lnTo>
                <a:lnTo>
                  <a:pt x="380555" y="27241"/>
                </a:lnTo>
                <a:lnTo>
                  <a:pt x="374535" y="25908"/>
                </a:lnTo>
                <a:lnTo>
                  <a:pt x="360591" y="25908"/>
                </a:lnTo>
                <a:lnTo>
                  <a:pt x="329628" y="55016"/>
                </a:lnTo>
                <a:lnTo>
                  <a:pt x="329628" y="61531"/>
                </a:lnTo>
                <a:lnTo>
                  <a:pt x="351688" y="94030"/>
                </a:lnTo>
                <a:lnTo>
                  <a:pt x="367576" y="96659"/>
                </a:lnTo>
                <a:lnTo>
                  <a:pt x="376897" y="95783"/>
                </a:lnTo>
                <a:lnTo>
                  <a:pt x="380657" y="78574"/>
                </a:lnTo>
                <a:lnTo>
                  <a:pt x="374777" y="81165"/>
                </a:lnTo>
                <a:lnTo>
                  <a:pt x="361099" y="81165"/>
                </a:lnTo>
                <a:lnTo>
                  <a:pt x="356171" y="79362"/>
                </a:lnTo>
                <a:lnTo>
                  <a:pt x="348653" y="72123"/>
                </a:lnTo>
                <a:lnTo>
                  <a:pt x="346773" y="67462"/>
                </a:lnTo>
                <a:lnTo>
                  <a:pt x="346773" y="55867"/>
                </a:lnTo>
                <a:lnTo>
                  <a:pt x="348716" y="51054"/>
                </a:lnTo>
                <a:lnTo>
                  <a:pt x="356527" y="43548"/>
                </a:lnTo>
                <a:lnTo>
                  <a:pt x="361645" y="41656"/>
                </a:lnTo>
                <a:lnTo>
                  <a:pt x="371449" y="41656"/>
                </a:lnTo>
                <a:lnTo>
                  <a:pt x="374472" y="42189"/>
                </a:lnTo>
                <a:lnTo>
                  <a:pt x="379641" y="44348"/>
                </a:lnTo>
                <a:lnTo>
                  <a:pt x="382244" y="46253"/>
                </a:lnTo>
                <a:lnTo>
                  <a:pt x="384886" y="49022"/>
                </a:lnTo>
                <a:lnTo>
                  <a:pt x="398970" y="41275"/>
                </a:lnTo>
                <a:close/>
              </a:path>
              <a:path w="548005" h="97154">
                <a:moveTo>
                  <a:pt x="474243" y="27559"/>
                </a:moveTo>
                <a:lnTo>
                  <a:pt x="411378" y="27559"/>
                </a:lnTo>
                <a:lnTo>
                  <a:pt x="411378" y="43688"/>
                </a:lnTo>
                <a:lnTo>
                  <a:pt x="434873" y="43688"/>
                </a:lnTo>
                <a:lnTo>
                  <a:pt x="434873" y="94996"/>
                </a:lnTo>
                <a:lnTo>
                  <a:pt x="451764" y="94996"/>
                </a:lnTo>
                <a:lnTo>
                  <a:pt x="451764" y="43688"/>
                </a:lnTo>
                <a:lnTo>
                  <a:pt x="474243" y="43688"/>
                </a:lnTo>
                <a:lnTo>
                  <a:pt x="474243" y="27559"/>
                </a:lnTo>
                <a:close/>
              </a:path>
              <a:path w="548005" h="97154">
                <a:moveTo>
                  <a:pt x="547624" y="27559"/>
                </a:moveTo>
                <a:lnTo>
                  <a:pt x="539496" y="27559"/>
                </a:lnTo>
                <a:lnTo>
                  <a:pt x="504952" y="67170"/>
                </a:lnTo>
                <a:lnTo>
                  <a:pt x="504952" y="27559"/>
                </a:lnTo>
                <a:lnTo>
                  <a:pt x="488442" y="27559"/>
                </a:lnTo>
                <a:lnTo>
                  <a:pt x="488442" y="94996"/>
                </a:lnTo>
                <a:lnTo>
                  <a:pt x="497433" y="94996"/>
                </a:lnTo>
                <a:lnTo>
                  <a:pt x="531114" y="56210"/>
                </a:lnTo>
                <a:lnTo>
                  <a:pt x="531114" y="94996"/>
                </a:lnTo>
                <a:lnTo>
                  <a:pt x="547624" y="94996"/>
                </a:lnTo>
                <a:lnTo>
                  <a:pt x="547624" y="27559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object 41">
            <a:extLst>
              <a:ext uri="{FF2B5EF4-FFF2-40B4-BE49-F238E27FC236}">
                <a16:creationId xmlns:a16="http://schemas.microsoft.com/office/drawing/2014/main" id="{DD54B032-5341-45B1-9F4A-05177487E476}"/>
              </a:ext>
            </a:extLst>
          </p:cNvPr>
          <p:cNvGrpSpPr/>
          <p:nvPr/>
        </p:nvGrpSpPr>
        <p:grpSpPr>
          <a:xfrm>
            <a:off x="7726523" y="2175499"/>
            <a:ext cx="914400" cy="71120"/>
            <a:chOff x="3281464" y="4052163"/>
            <a:chExt cx="914400" cy="71120"/>
          </a:xfrm>
        </p:grpSpPr>
        <p:pic>
          <p:nvPicPr>
            <p:cNvPr id="78" name="object 42">
              <a:extLst>
                <a:ext uri="{FF2B5EF4-FFF2-40B4-BE49-F238E27FC236}">
                  <a16:creationId xmlns:a16="http://schemas.microsoft.com/office/drawing/2014/main" id="{4A235262-2746-45F9-8DC5-8321CDF11405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81464" y="4052163"/>
              <a:ext cx="294906" cy="70751"/>
            </a:xfrm>
            <a:prstGeom prst="rect">
              <a:avLst/>
            </a:prstGeom>
          </p:spPr>
        </p:pic>
        <p:sp>
          <p:nvSpPr>
            <p:cNvPr id="79" name="object 43">
              <a:extLst>
                <a:ext uri="{FF2B5EF4-FFF2-40B4-BE49-F238E27FC236}">
                  <a16:creationId xmlns:a16="http://schemas.microsoft.com/office/drawing/2014/main" id="{F105C6E9-8E45-43A2-84C3-5728D1100AF4}"/>
                </a:ext>
              </a:extLst>
            </p:cNvPr>
            <p:cNvSpPr/>
            <p:nvPr/>
          </p:nvSpPr>
          <p:spPr>
            <a:xfrm>
              <a:off x="3596538" y="4052163"/>
              <a:ext cx="599440" cy="71120"/>
            </a:xfrm>
            <a:custGeom>
              <a:avLst/>
              <a:gdLst/>
              <a:ahLst/>
              <a:cxnLst/>
              <a:rect l="l" t="t" r="r" b="b"/>
              <a:pathLst>
                <a:path w="599439" h="71120">
                  <a:moveTo>
                    <a:pt x="59169" y="1651"/>
                  </a:moveTo>
                  <a:lnTo>
                    <a:pt x="51041" y="1651"/>
                  </a:lnTo>
                  <a:lnTo>
                    <a:pt x="16510" y="41262"/>
                  </a:lnTo>
                  <a:lnTo>
                    <a:pt x="16510" y="1651"/>
                  </a:lnTo>
                  <a:lnTo>
                    <a:pt x="0" y="1651"/>
                  </a:lnTo>
                  <a:lnTo>
                    <a:pt x="0" y="69088"/>
                  </a:lnTo>
                  <a:lnTo>
                    <a:pt x="8991" y="69088"/>
                  </a:lnTo>
                  <a:lnTo>
                    <a:pt x="42659" y="30302"/>
                  </a:lnTo>
                  <a:lnTo>
                    <a:pt x="42659" y="69088"/>
                  </a:lnTo>
                  <a:lnTo>
                    <a:pt x="59169" y="69088"/>
                  </a:lnTo>
                  <a:lnTo>
                    <a:pt x="59169" y="1651"/>
                  </a:lnTo>
                  <a:close/>
                </a:path>
                <a:path w="599439" h="71120">
                  <a:moveTo>
                    <a:pt x="132930" y="1651"/>
                  </a:moveTo>
                  <a:lnTo>
                    <a:pt x="116039" y="1651"/>
                  </a:lnTo>
                  <a:lnTo>
                    <a:pt x="116039" y="27051"/>
                  </a:lnTo>
                  <a:lnTo>
                    <a:pt x="94627" y="27127"/>
                  </a:lnTo>
                  <a:lnTo>
                    <a:pt x="90639" y="24155"/>
                  </a:lnTo>
                  <a:lnTo>
                    <a:pt x="90639" y="1651"/>
                  </a:lnTo>
                  <a:lnTo>
                    <a:pt x="73748" y="1651"/>
                  </a:lnTo>
                  <a:lnTo>
                    <a:pt x="73748" y="27647"/>
                  </a:lnTo>
                  <a:lnTo>
                    <a:pt x="76225" y="33477"/>
                  </a:lnTo>
                  <a:lnTo>
                    <a:pt x="86131" y="40538"/>
                  </a:lnTo>
                  <a:lnTo>
                    <a:pt x="93218" y="42291"/>
                  </a:lnTo>
                  <a:lnTo>
                    <a:pt x="116039" y="42291"/>
                  </a:lnTo>
                  <a:lnTo>
                    <a:pt x="116039" y="69088"/>
                  </a:lnTo>
                  <a:lnTo>
                    <a:pt x="132930" y="69088"/>
                  </a:lnTo>
                  <a:lnTo>
                    <a:pt x="132930" y="1651"/>
                  </a:lnTo>
                  <a:close/>
                </a:path>
                <a:path w="599439" h="71120">
                  <a:moveTo>
                    <a:pt x="220586" y="40132"/>
                  </a:moveTo>
                  <a:lnTo>
                    <a:pt x="214122" y="14478"/>
                  </a:lnTo>
                  <a:lnTo>
                    <a:pt x="210680" y="10147"/>
                  </a:lnTo>
                  <a:lnTo>
                    <a:pt x="205320" y="5715"/>
                  </a:lnTo>
                  <a:lnTo>
                    <a:pt x="203758" y="4902"/>
                  </a:lnTo>
                  <a:lnTo>
                    <a:pt x="203758" y="26924"/>
                  </a:lnTo>
                  <a:lnTo>
                    <a:pt x="167055" y="26924"/>
                  </a:lnTo>
                  <a:lnTo>
                    <a:pt x="168960" y="22847"/>
                  </a:lnTo>
                  <a:lnTo>
                    <a:pt x="171043" y="19989"/>
                  </a:lnTo>
                  <a:lnTo>
                    <a:pt x="176834" y="15773"/>
                  </a:lnTo>
                  <a:lnTo>
                    <a:pt x="180962" y="14478"/>
                  </a:lnTo>
                  <a:lnTo>
                    <a:pt x="190042" y="14478"/>
                  </a:lnTo>
                  <a:lnTo>
                    <a:pt x="193852" y="15633"/>
                  </a:lnTo>
                  <a:lnTo>
                    <a:pt x="200444" y="20243"/>
                  </a:lnTo>
                  <a:lnTo>
                    <a:pt x="202641" y="23253"/>
                  </a:lnTo>
                  <a:lnTo>
                    <a:pt x="203758" y="26924"/>
                  </a:lnTo>
                  <a:lnTo>
                    <a:pt x="203758" y="4902"/>
                  </a:lnTo>
                  <a:lnTo>
                    <a:pt x="199224" y="2540"/>
                  </a:lnTo>
                  <a:lnTo>
                    <a:pt x="192379" y="647"/>
                  </a:lnTo>
                  <a:lnTo>
                    <a:pt x="184797" y="0"/>
                  </a:lnTo>
                  <a:lnTo>
                    <a:pt x="177609" y="647"/>
                  </a:lnTo>
                  <a:lnTo>
                    <a:pt x="150533" y="28384"/>
                  </a:lnTo>
                  <a:lnTo>
                    <a:pt x="149910" y="35763"/>
                  </a:lnTo>
                  <a:lnTo>
                    <a:pt x="150533" y="42964"/>
                  </a:lnTo>
                  <a:lnTo>
                    <a:pt x="178079" y="70129"/>
                  </a:lnTo>
                  <a:lnTo>
                    <a:pt x="185623" y="70751"/>
                  </a:lnTo>
                  <a:lnTo>
                    <a:pt x="192417" y="70751"/>
                  </a:lnTo>
                  <a:lnTo>
                    <a:pt x="198285" y="69532"/>
                  </a:lnTo>
                  <a:lnTo>
                    <a:pt x="208165" y="64693"/>
                  </a:lnTo>
                  <a:lnTo>
                    <a:pt x="212420" y="60960"/>
                  </a:lnTo>
                  <a:lnTo>
                    <a:pt x="215950" y="55930"/>
                  </a:lnTo>
                  <a:lnTo>
                    <a:pt x="201777" y="49212"/>
                  </a:lnTo>
                  <a:lnTo>
                    <a:pt x="197243" y="53657"/>
                  </a:lnTo>
                  <a:lnTo>
                    <a:pt x="191846" y="55880"/>
                  </a:lnTo>
                  <a:lnTo>
                    <a:pt x="180289" y="55880"/>
                  </a:lnTo>
                  <a:lnTo>
                    <a:pt x="175945" y="54470"/>
                  </a:lnTo>
                  <a:lnTo>
                    <a:pt x="169176" y="48780"/>
                  </a:lnTo>
                  <a:lnTo>
                    <a:pt x="167081" y="44945"/>
                  </a:lnTo>
                  <a:lnTo>
                    <a:pt x="166293" y="40132"/>
                  </a:lnTo>
                  <a:lnTo>
                    <a:pt x="220586" y="40132"/>
                  </a:lnTo>
                  <a:close/>
                </a:path>
                <a:path w="599439" h="71120">
                  <a:moveTo>
                    <a:pt x="303555" y="15367"/>
                  </a:moveTo>
                  <a:lnTo>
                    <a:pt x="300164" y="10464"/>
                  </a:lnTo>
                  <a:lnTo>
                    <a:pt x="295808" y="6667"/>
                  </a:lnTo>
                  <a:lnTo>
                    <a:pt x="285140" y="1333"/>
                  </a:lnTo>
                  <a:lnTo>
                    <a:pt x="279133" y="0"/>
                  </a:lnTo>
                  <a:lnTo>
                    <a:pt x="265176" y="0"/>
                  </a:lnTo>
                  <a:lnTo>
                    <a:pt x="234213" y="29108"/>
                  </a:lnTo>
                  <a:lnTo>
                    <a:pt x="234213" y="35623"/>
                  </a:lnTo>
                  <a:lnTo>
                    <a:pt x="256286" y="68122"/>
                  </a:lnTo>
                  <a:lnTo>
                    <a:pt x="272161" y="70751"/>
                  </a:lnTo>
                  <a:lnTo>
                    <a:pt x="281495" y="69875"/>
                  </a:lnTo>
                  <a:lnTo>
                    <a:pt x="285242" y="52666"/>
                  </a:lnTo>
                  <a:lnTo>
                    <a:pt x="279361" y="55257"/>
                  </a:lnTo>
                  <a:lnTo>
                    <a:pt x="265684" y="55257"/>
                  </a:lnTo>
                  <a:lnTo>
                    <a:pt x="260756" y="53454"/>
                  </a:lnTo>
                  <a:lnTo>
                    <a:pt x="253238" y="46215"/>
                  </a:lnTo>
                  <a:lnTo>
                    <a:pt x="251358" y="41554"/>
                  </a:lnTo>
                  <a:lnTo>
                    <a:pt x="251358" y="29959"/>
                  </a:lnTo>
                  <a:lnTo>
                    <a:pt x="253301" y="25146"/>
                  </a:lnTo>
                  <a:lnTo>
                    <a:pt x="261112" y="17640"/>
                  </a:lnTo>
                  <a:lnTo>
                    <a:pt x="266242" y="15748"/>
                  </a:lnTo>
                  <a:lnTo>
                    <a:pt x="276034" y="15748"/>
                  </a:lnTo>
                  <a:lnTo>
                    <a:pt x="279069" y="16281"/>
                  </a:lnTo>
                  <a:lnTo>
                    <a:pt x="284226" y="18440"/>
                  </a:lnTo>
                  <a:lnTo>
                    <a:pt x="286829" y="20345"/>
                  </a:lnTo>
                  <a:lnTo>
                    <a:pt x="289471" y="23114"/>
                  </a:lnTo>
                  <a:lnTo>
                    <a:pt x="303555" y="15367"/>
                  </a:lnTo>
                  <a:close/>
                </a:path>
                <a:path w="599439" h="71120">
                  <a:moveTo>
                    <a:pt x="383324" y="69088"/>
                  </a:moveTo>
                  <a:lnTo>
                    <a:pt x="352742" y="34417"/>
                  </a:lnTo>
                  <a:lnTo>
                    <a:pt x="382943" y="1651"/>
                  </a:lnTo>
                  <a:lnTo>
                    <a:pt x="362305" y="1651"/>
                  </a:lnTo>
                  <a:lnTo>
                    <a:pt x="338836" y="26911"/>
                  </a:lnTo>
                  <a:lnTo>
                    <a:pt x="338836" y="1651"/>
                  </a:lnTo>
                  <a:lnTo>
                    <a:pt x="321932" y="1651"/>
                  </a:lnTo>
                  <a:lnTo>
                    <a:pt x="321932" y="69088"/>
                  </a:lnTo>
                  <a:lnTo>
                    <a:pt x="338836" y="69088"/>
                  </a:lnTo>
                  <a:lnTo>
                    <a:pt x="338836" y="47396"/>
                  </a:lnTo>
                  <a:lnTo>
                    <a:pt x="340652" y="45326"/>
                  </a:lnTo>
                  <a:lnTo>
                    <a:pt x="360819" y="69088"/>
                  </a:lnTo>
                  <a:lnTo>
                    <a:pt x="383324" y="69088"/>
                  </a:lnTo>
                  <a:close/>
                </a:path>
                <a:path w="599439" h="71120">
                  <a:moveTo>
                    <a:pt x="460844" y="29006"/>
                  </a:moveTo>
                  <a:lnTo>
                    <a:pt x="459270" y="23139"/>
                  </a:lnTo>
                  <a:lnTo>
                    <a:pt x="455066" y="15887"/>
                  </a:lnTo>
                  <a:lnTo>
                    <a:pt x="452970" y="12242"/>
                  </a:lnTo>
                  <a:lnTo>
                    <a:pt x="448602" y="7937"/>
                  </a:lnTo>
                  <a:lnTo>
                    <a:pt x="443699" y="5168"/>
                  </a:lnTo>
                  <a:lnTo>
                    <a:pt x="443699" y="29578"/>
                  </a:lnTo>
                  <a:lnTo>
                    <a:pt x="443661" y="41198"/>
                  </a:lnTo>
                  <a:lnTo>
                    <a:pt x="441947" y="45834"/>
                  </a:lnTo>
                  <a:lnTo>
                    <a:pt x="434886" y="53162"/>
                  </a:lnTo>
                  <a:lnTo>
                    <a:pt x="430491" y="54991"/>
                  </a:lnTo>
                  <a:lnTo>
                    <a:pt x="419887" y="54991"/>
                  </a:lnTo>
                  <a:lnTo>
                    <a:pt x="415493" y="53162"/>
                  </a:lnTo>
                  <a:lnTo>
                    <a:pt x="408609" y="45935"/>
                  </a:lnTo>
                  <a:lnTo>
                    <a:pt x="406869" y="41198"/>
                  </a:lnTo>
                  <a:lnTo>
                    <a:pt x="406895" y="29578"/>
                  </a:lnTo>
                  <a:lnTo>
                    <a:pt x="408622" y="25006"/>
                  </a:lnTo>
                  <a:lnTo>
                    <a:pt x="412115" y="21336"/>
                  </a:lnTo>
                  <a:lnTo>
                    <a:pt x="415607" y="17703"/>
                  </a:lnTo>
                  <a:lnTo>
                    <a:pt x="419989" y="15887"/>
                  </a:lnTo>
                  <a:lnTo>
                    <a:pt x="430631" y="15887"/>
                  </a:lnTo>
                  <a:lnTo>
                    <a:pt x="435063" y="17678"/>
                  </a:lnTo>
                  <a:lnTo>
                    <a:pt x="441960" y="24892"/>
                  </a:lnTo>
                  <a:lnTo>
                    <a:pt x="443699" y="29578"/>
                  </a:lnTo>
                  <a:lnTo>
                    <a:pt x="443699" y="5168"/>
                  </a:lnTo>
                  <a:lnTo>
                    <a:pt x="437375" y="1587"/>
                  </a:lnTo>
                  <a:lnTo>
                    <a:pt x="431380" y="0"/>
                  </a:lnTo>
                  <a:lnTo>
                    <a:pt x="416179" y="0"/>
                  </a:lnTo>
                  <a:lnTo>
                    <a:pt x="389978" y="35433"/>
                  </a:lnTo>
                  <a:lnTo>
                    <a:pt x="390613" y="42519"/>
                  </a:lnTo>
                  <a:lnTo>
                    <a:pt x="418058" y="70116"/>
                  </a:lnTo>
                  <a:lnTo>
                    <a:pt x="425069" y="70751"/>
                  </a:lnTo>
                  <a:lnTo>
                    <a:pt x="431647" y="70751"/>
                  </a:lnTo>
                  <a:lnTo>
                    <a:pt x="437667" y="69176"/>
                  </a:lnTo>
                  <a:lnTo>
                    <a:pt x="448602" y="62953"/>
                  </a:lnTo>
                  <a:lnTo>
                    <a:pt x="452932" y="58635"/>
                  </a:lnTo>
                  <a:lnTo>
                    <a:pt x="455015" y="54991"/>
                  </a:lnTo>
                  <a:lnTo>
                    <a:pt x="459257" y="47586"/>
                  </a:lnTo>
                  <a:lnTo>
                    <a:pt x="460844" y="41656"/>
                  </a:lnTo>
                  <a:lnTo>
                    <a:pt x="460844" y="29006"/>
                  </a:lnTo>
                  <a:close/>
                </a:path>
                <a:path w="599439" h="71120">
                  <a:moveTo>
                    <a:pt x="517067" y="1651"/>
                  </a:moveTo>
                  <a:lnTo>
                    <a:pt x="477697" y="1651"/>
                  </a:lnTo>
                  <a:lnTo>
                    <a:pt x="477697" y="69088"/>
                  </a:lnTo>
                  <a:lnTo>
                    <a:pt x="494588" y="69088"/>
                  </a:lnTo>
                  <a:lnTo>
                    <a:pt x="494588" y="17780"/>
                  </a:lnTo>
                  <a:lnTo>
                    <a:pt x="517067" y="17780"/>
                  </a:lnTo>
                  <a:lnTo>
                    <a:pt x="517067" y="1651"/>
                  </a:lnTo>
                  <a:close/>
                </a:path>
                <a:path w="599439" h="71120">
                  <a:moveTo>
                    <a:pt x="599173" y="29006"/>
                  </a:moveTo>
                  <a:lnTo>
                    <a:pt x="597598" y="23139"/>
                  </a:lnTo>
                  <a:lnTo>
                    <a:pt x="593394" y="15887"/>
                  </a:lnTo>
                  <a:lnTo>
                    <a:pt x="591286" y="12242"/>
                  </a:lnTo>
                  <a:lnTo>
                    <a:pt x="586930" y="7937"/>
                  </a:lnTo>
                  <a:lnTo>
                    <a:pt x="582015" y="5168"/>
                  </a:lnTo>
                  <a:lnTo>
                    <a:pt x="582015" y="29578"/>
                  </a:lnTo>
                  <a:lnTo>
                    <a:pt x="581977" y="41198"/>
                  </a:lnTo>
                  <a:lnTo>
                    <a:pt x="580263" y="45834"/>
                  </a:lnTo>
                  <a:lnTo>
                    <a:pt x="573214" y="53162"/>
                  </a:lnTo>
                  <a:lnTo>
                    <a:pt x="568807" y="54991"/>
                  </a:lnTo>
                  <a:lnTo>
                    <a:pt x="558203" y="54991"/>
                  </a:lnTo>
                  <a:lnTo>
                    <a:pt x="553808" y="53162"/>
                  </a:lnTo>
                  <a:lnTo>
                    <a:pt x="546925" y="45935"/>
                  </a:lnTo>
                  <a:lnTo>
                    <a:pt x="545185" y="41198"/>
                  </a:lnTo>
                  <a:lnTo>
                    <a:pt x="545211" y="29578"/>
                  </a:lnTo>
                  <a:lnTo>
                    <a:pt x="546950" y="25006"/>
                  </a:lnTo>
                  <a:lnTo>
                    <a:pt x="550443" y="21336"/>
                  </a:lnTo>
                  <a:lnTo>
                    <a:pt x="553935" y="17703"/>
                  </a:lnTo>
                  <a:lnTo>
                    <a:pt x="558317" y="15887"/>
                  </a:lnTo>
                  <a:lnTo>
                    <a:pt x="568960" y="15887"/>
                  </a:lnTo>
                  <a:lnTo>
                    <a:pt x="573379" y="17678"/>
                  </a:lnTo>
                  <a:lnTo>
                    <a:pt x="580288" y="24892"/>
                  </a:lnTo>
                  <a:lnTo>
                    <a:pt x="582015" y="29578"/>
                  </a:lnTo>
                  <a:lnTo>
                    <a:pt x="582015" y="5168"/>
                  </a:lnTo>
                  <a:lnTo>
                    <a:pt x="575691" y="1587"/>
                  </a:lnTo>
                  <a:lnTo>
                    <a:pt x="569696" y="0"/>
                  </a:lnTo>
                  <a:lnTo>
                    <a:pt x="554507" y="0"/>
                  </a:lnTo>
                  <a:lnTo>
                    <a:pt x="528294" y="35433"/>
                  </a:lnTo>
                  <a:lnTo>
                    <a:pt x="528929" y="42519"/>
                  </a:lnTo>
                  <a:lnTo>
                    <a:pt x="556387" y="70116"/>
                  </a:lnTo>
                  <a:lnTo>
                    <a:pt x="563397" y="70751"/>
                  </a:lnTo>
                  <a:lnTo>
                    <a:pt x="569976" y="70751"/>
                  </a:lnTo>
                  <a:lnTo>
                    <a:pt x="575983" y="69176"/>
                  </a:lnTo>
                  <a:lnTo>
                    <a:pt x="586930" y="62953"/>
                  </a:lnTo>
                  <a:lnTo>
                    <a:pt x="591248" y="58635"/>
                  </a:lnTo>
                  <a:lnTo>
                    <a:pt x="593331" y="54991"/>
                  </a:lnTo>
                  <a:lnTo>
                    <a:pt x="597585" y="47586"/>
                  </a:lnTo>
                  <a:lnTo>
                    <a:pt x="599173" y="41656"/>
                  </a:lnTo>
                  <a:lnTo>
                    <a:pt x="599173" y="29006"/>
                  </a:lnTo>
                  <a:close/>
                </a:path>
              </a:pathLst>
            </a:custGeom>
            <a:solidFill>
              <a:srgbClr val="0838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44">
            <a:extLst>
              <a:ext uri="{FF2B5EF4-FFF2-40B4-BE49-F238E27FC236}">
                <a16:creationId xmlns:a16="http://schemas.microsoft.com/office/drawing/2014/main" id="{CBDA27C3-1B53-4BB3-8BCF-612E76E900B7}"/>
              </a:ext>
            </a:extLst>
          </p:cNvPr>
          <p:cNvSpPr/>
          <p:nvPr/>
        </p:nvSpPr>
        <p:spPr>
          <a:xfrm>
            <a:off x="9781637" y="2177150"/>
            <a:ext cx="59690" cy="67945"/>
          </a:xfrm>
          <a:custGeom>
            <a:avLst/>
            <a:gdLst/>
            <a:ahLst/>
            <a:cxnLst/>
            <a:rect l="l" t="t" r="r" b="b"/>
            <a:pathLst>
              <a:path w="59689" h="67945">
                <a:moveTo>
                  <a:pt x="59182" y="0"/>
                </a:moveTo>
                <a:lnTo>
                  <a:pt x="51054" y="0"/>
                </a:lnTo>
                <a:lnTo>
                  <a:pt x="16510" y="39611"/>
                </a:lnTo>
                <a:lnTo>
                  <a:pt x="16510" y="0"/>
                </a:lnTo>
                <a:lnTo>
                  <a:pt x="0" y="0"/>
                </a:lnTo>
                <a:lnTo>
                  <a:pt x="0" y="67437"/>
                </a:lnTo>
                <a:lnTo>
                  <a:pt x="8991" y="67437"/>
                </a:lnTo>
                <a:lnTo>
                  <a:pt x="42672" y="28651"/>
                </a:lnTo>
                <a:lnTo>
                  <a:pt x="42672" y="67437"/>
                </a:lnTo>
                <a:lnTo>
                  <a:pt x="59182" y="67437"/>
                </a:lnTo>
                <a:lnTo>
                  <a:pt x="59182" y="0"/>
                </a:lnTo>
                <a:close/>
              </a:path>
            </a:pathLst>
          </a:custGeom>
          <a:solidFill>
            <a:srgbClr val="08387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object 45">
            <a:extLst>
              <a:ext uri="{FF2B5EF4-FFF2-40B4-BE49-F238E27FC236}">
                <a16:creationId xmlns:a16="http://schemas.microsoft.com/office/drawing/2014/main" id="{0CB2E67D-9F47-4DEB-9249-96EDFF4F85DF}"/>
              </a:ext>
            </a:extLst>
          </p:cNvPr>
          <p:cNvGrpSpPr/>
          <p:nvPr/>
        </p:nvGrpSpPr>
        <p:grpSpPr>
          <a:xfrm>
            <a:off x="11060006" y="2175499"/>
            <a:ext cx="639445" cy="71120"/>
            <a:chOff x="6614947" y="4052163"/>
            <a:chExt cx="639445" cy="71120"/>
          </a:xfrm>
        </p:grpSpPr>
        <p:pic>
          <p:nvPicPr>
            <p:cNvPr id="82" name="object 46">
              <a:extLst>
                <a:ext uri="{FF2B5EF4-FFF2-40B4-BE49-F238E27FC236}">
                  <a16:creationId xmlns:a16="http://schemas.microsoft.com/office/drawing/2014/main" id="{C68670A9-7D76-4BD7-BAC7-13418BE0E441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14947" y="4052163"/>
              <a:ext cx="333463" cy="70751"/>
            </a:xfrm>
            <a:prstGeom prst="rect">
              <a:avLst/>
            </a:prstGeom>
          </p:spPr>
        </p:pic>
        <p:pic>
          <p:nvPicPr>
            <p:cNvPr id="83" name="object 47">
              <a:extLst>
                <a:ext uri="{FF2B5EF4-FFF2-40B4-BE49-F238E27FC236}">
                  <a16:creationId xmlns:a16="http://schemas.microsoft.com/office/drawing/2014/main" id="{48C2F5EB-360C-4C4C-AEB4-A67707AC4CE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68578" y="4052163"/>
              <a:ext cx="285229" cy="70751"/>
            </a:xfrm>
            <a:prstGeom prst="rect">
              <a:avLst/>
            </a:prstGeom>
          </p:spPr>
        </p:pic>
      </p:grpSp>
      <p:sp>
        <p:nvSpPr>
          <p:cNvPr id="84" name="object 48">
            <a:extLst>
              <a:ext uri="{FF2B5EF4-FFF2-40B4-BE49-F238E27FC236}">
                <a16:creationId xmlns:a16="http://schemas.microsoft.com/office/drawing/2014/main" id="{B7F5F0C5-1EE8-44D0-8189-47D69561346D}"/>
              </a:ext>
            </a:extLst>
          </p:cNvPr>
          <p:cNvSpPr/>
          <p:nvPr/>
        </p:nvSpPr>
        <p:spPr>
          <a:xfrm>
            <a:off x="5883842" y="2359065"/>
            <a:ext cx="65405" cy="8255"/>
          </a:xfrm>
          <a:custGeom>
            <a:avLst/>
            <a:gdLst/>
            <a:ahLst/>
            <a:cxnLst/>
            <a:rect l="l" t="t" r="r" b="b"/>
            <a:pathLst>
              <a:path w="65405" h="8254">
                <a:moveTo>
                  <a:pt x="65023" y="0"/>
                </a:moveTo>
                <a:lnTo>
                  <a:pt x="0" y="0"/>
                </a:lnTo>
                <a:lnTo>
                  <a:pt x="0" y="8000"/>
                </a:lnTo>
                <a:lnTo>
                  <a:pt x="65023" y="8000"/>
                </a:lnTo>
                <a:lnTo>
                  <a:pt x="6502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object 49">
            <a:extLst>
              <a:ext uri="{FF2B5EF4-FFF2-40B4-BE49-F238E27FC236}">
                <a16:creationId xmlns:a16="http://schemas.microsoft.com/office/drawing/2014/main" id="{0BE00E57-DF57-408F-BA7F-957799D2B791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008416" y="2329474"/>
            <a:ext cx="306451" cy="78104"/>
          </a:xfrm>
          <a:prstGeom prst="rect">
            <a:avLst/>
          </a:prstGeom>
        </p:spPr>
      </p:pic>
      <p:grpSp>
        <p:nvGrpSpPr>
          <p:cNvPr id="86" name="object 50">
            <a:extLst>
              <a:ext uri="{FF2B5EF4-FFF2-40B4-BE49-F238E27FC236}">
                <a16:creationId xmlns:a16="http://schemas.microsoft.com/office/drawing/2014/main" id="{AA79E22F-9056-4D78-8297-3006369B2625}"/>
              </a:ext>
            </a:extLst>
          </p:cNvPr>
          <p:cNvGrpSpPr/>
          <p:nvPr/>
        </p:nvGrpSpPr>
        <p:grpSpPr>
          <a:xfrm>
            <a:off x="4896657" y="2149591"/>
            <a:ext cx="6804025" cy="3154045"/>
            <a:chOff x="451598" y="4026255"/>
            <a:chExt cx="6804025" cy="3154045"/>
          </a:xfrm>
        </p:grpSpPr>
        <p:sp>
          <p:nvSpPr>
            <p:cNvPr id="87" name="object 51">
              <a:extLst>
                <a:ext uri="{FF2B5EF4-FFF2-40B4-BE49-F238E27FC236}">
                  <a16:creationId xmlns:a16="http://schemas.microsoft.com/office/drawing/2014/main" id="{031622A4-5DFD-45F5-A7AC-3D2679020528}"/>
                </a:ext>
              </a:extLst>
            </p:cNvPr>
            <p:cNvSpPr/>
            <p:nvPr/>
          </p:nvSpPr>
          <p:spPr>
            <a:xfrm>
              <a:off x="7221042" y="4237126"/>
              <a:ext cx="34290" cy="7620"/>
            </a:xfrm>
            <a:custGeom>
              <a:avLst/>
              <a:gdLst/>
              <a:ahLst/>
              <a:cxnLst/>
              <a:rect l="l" t="t" r="r" b="b"/>
              <a:pathLst>
                <a:path w="34290" h="7620">
                  <a:moveTo>
                    <a:pt x="34035" y="0"/>
                  </a:moveTo>
                  <a:lnTo>
                    <a:pt x="0" y="0"/>
                  </a:lnTo>
                  <a:lnTo>
                    <a:pt x="0" y="7620"/>
                  </a:lnTo>
                  <a:lnTo>
                    <a:pt x="34035" y="7620"/>
                  </a:lnTo>
                  <a:lnTo>
                    <a:pt x="340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52">
              <a:extLst>
                <a:ext uri="{FF2B5EF4-FFF2-40B4-BE49-F238E27FC236}">
                  <a16:creationId xmlns:a16="http://schemas.microsoft.com/office/drawing/2014/main" id="{F6A2E2D7-8029-4172-AF54-D7BDB5FDD21F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1598" y="4026255"/>
              <a:ext cx="6802006" cy="3153657"/>
            </a:xfrm>
            <a:prstGeom prst="rect">
              <a:avLst/>
            </a:prstGeom>
          </p:spPr>
        </p:pic>
      </p:grpSp>
      <p:sp>
        <p:nvSpPr>
          <p:cNvPr id="73" name="TextBox 72"/>
          <p:cNvSpPr txBox="1"/>
          <p:nvPr/>
        </p:nvSpPr>
        <p:spPr>
          <a:xfrm>
            <a:off x="8547018" y="5355226"/>
            <a:ext cx="3674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25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бюджетных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r>
              <a:rPr lang="ru-RU" sz="2400" b="1" dirty="0">
                <a:latin typeface="Century Gothic" panose="020B0502020202020204" pitchFamily="34" charset="0"/>
                <a:cs typeface="Adobe Devanagari" pitchFamily="18" charset="0"/>
              </a:rPr>
              <a:t>мест</a:t>
            </a:r>
            <a:r>
              <a:rPr lang="ru-RU" sz="3000" b="1" dirty="0" smtClean="0">
                <a:cs typeface="Adobe Devanagari" pitchFamily="18" charset="0"/>
              </a:rPr>
              <a:t> </a:t>
            </a:r>
            <a:endParaRPr lang="ru-RU" sz="3000" b="1" dirty="0"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63c4157b11c4a2840d86f9454aa9177c169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273</Words>
  <Application>Microsoft Office PowerPoint</Application>
  <PresentationFormat>Широкоэкранный</PresentationFormat>
  <Paragraphs>64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Adobe Devanagari</vt:lpstr>
      <vt:lpstr>Arial</vt:lpstr>
      <vt:lpstr>Calibri</vt:lpstr>
      <vt:lpstr>Calibri Light</vt:lpstr>
      <vt:lpstr>Century Gothic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Юлия Матвеева</cp:lastModifiedBy>
  <cp:revision>38</cp:revision>
  <dcterms:created xsi:type="dcterms:W3CDTF">2022-03-01T09:18:52Z</dcterms:created>
  <dcterms:modified xsi:type="dcterms:W3CDTF">2023-05-04T11:20:28Z</dcterms:modified>
</cp:coreProperties>
</file>